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6" r:id="rId5"/>
    <p:sldId id="437" r:id="rId6"/>
    <p:sldId id="429" r:id="rId7"/>
    <p:sldId id="282" r:id="rId8"/>
    <p:sldId id="435" r:id="rId9"/>
    <p:sldId id="288" r:id="rId10"/>
    <p:sldId id="289" r:id="rId11"/>
    <p:sldId id="274" r:id="rId12"/>
    <p:sldId id="434" r:id="rId13"/>
    <p:sldId id="290" r:id="rId14"/>
    <p:sldId id="285" r:id="rId15"/>
    <p:sldId id="287" r:id="rId16"/>
    <p:sldId id="286" r:id="rId17"/>
    <p:sldId id="281" r:id="rId18"/>
    <p:sldId id="276" r:id="rId19"/>
    <p:sldId id="430" r:id="rId20"/>
    <p:sldId id="431" r:id="rId21"/>
    <p:sldId id="291" r:id="rId22"/>
    <p:sldId id="432" r:id="rId23"/>
    <p:sldId id="433" r:id="rId24"/>
    <p:sldId id="293" r:id="rId25"/>
    <p:sldId id="292" r:id="rId26"/>
    <p:sldId id="280" r:id="rId27"/>
    <p:sldId id="436"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72A018-AF6A-354E-491C-1E591153ED57}" name="Osborne, James R MCPO USN DCNO N1 (USA)" initials="O(" userId="S::james.r.osborne.mil@us.navy.mil::db38b5b9-a24d-48a5-8eba-4cddad04ac17" providerId="AD"/>
  <p188:author id="{49A04539-9CC1-3EC4-3EA7-61290D3E1EDF}" name="Thompson, Darlene Nuusolia PO1 USN NAVBASE SAN DIEGO CA (USA)" initials="T(" userId="S::darlene.n.thompson.mil@us.navy.mil::a36e2fa6-e526-4105-a9c5-7c0aff44122c" providerId="AD"/>
  <p188:author id="{C2695ECE-25D1-BD04-F57E-198AE06FDB87}" name="Edmonston, Douglas A SCPO USN CBC GULFPORT MS (USA)" initials="E(" userId="S::douglas.a.edmonston.mil@us.navy.mil::af5b9239-1866-4b1f-a601-d58887d30755" providerId="AD"/>
  <p188:author id="{FC2196DD-371D-119E-A453-B719B9AC54EA}" name="Almonte, Marcelo MCPO USN NETC PENSACOLA FL (USA)" initials="A(" userId="S::marcelo.almonte.mil@us.navy.mil::6da9497a-c4c6-4b8b-a982-0c29bc2bfa3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26" y="10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8/10/relationships/authors" Target="author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monston, Douglas A SCPO USN CBC GULFPORT MS (USA)" userId="S::douglas.a.edmonston.mil@us.navy.mil::af5b9239-1866-4b1f-a601-d58887d30755" providerId="AD" clId="Web-{47F46864-D72F-A358-85CB-B6F4675D3210}"/>
    <pc:docChg chg="mod modSld">
      <pc:chgData name="Edmonston, Douglas A SCPO USN CBC GULFPORT MS (USA)" userId="S::douglas.a.edmonston.mil@us.navy.mil::af5b9239-1866-4b1f-a601-d58887d30755" providerId="AD" clId="Web-{47F46864-D72F-A358-85CB-B6F4675D3210}" dt="2025-06-26T20:26:06.745" v="2" actId="20577"/>
      <pc:docMkLst>
        <pc:docMk/>
      </pc:docMkLst>
      <pc:sldChg chg="modSp">
        <pc:chgData name="Edmonston, Douglas A SCPO USN CBC GULFPORT MS (USA)" userId="S::douglas.a.edmonston.mil@us.navy.mil::af5b9239-1866-4b1f-a601-d58887d30755" providerId="AD" clId="Web-{47F46864-D72F-A358-85CB-B6F4675D3210}" dt="2025-06-26T20:26:06.745" v="2" actId="20577"/>
        <pc:sldMkLst>
          <pc:docMk/>
          <pc:sldMk cId="1295898967" sldId="433"/>
        </pc:sldMkLst>
      </pc:sldChg>
    </pc:docChg>
  </pc:docChgLst>
  <pc:docChgLst>
    <pc:chgData name="Osborne, James R MCPO USN DCNO N1 (USA)" userId="S::james.r.osborne.mil@us.navy.mil::db38b5b9-a24d-48a5-8eba-4cddad04ac17" providerId="AD" clId="Web-{2480DD79-666F-488E-92B2-3578EE1D59D7}"/>
    <pc:docChg chg="mod modSld">
      <pc:chgData name="Osborne, James R MCPO USN DCNO N1 (USA)" userId="S::james.r.osborne.mil@us.navy.mil::db38b5b9-a24d-48a5-8eba-4cddad04ac17" providerId="AD" clId="Web-{2480DD79-666F-488E-92B2-3578EE1D59D7}" dt="2025-06-23T19:26:13.757" v="74" actId="20577"/>
      <pc:docMkLst>
        <pc:docMk/>
      </pc:docMkLst>
      <pc:sldChg chg="delSp modSp">
        <pc:chgData name="Osborne, James R MCPO USN DCNO N1 (USA)" userId="S::james.r.osborne.mil@us.navy.mil::db38b5b9-a24d-48a5-8eba-4cddad04ac17" providerId="AD" clId="Web-{2480DD79-666F-488E-92B2-3578EE1D59D7}" dt="2025-06-23T19:26:13.757" v="74" actId="20577"/>
        <pc:sldMkLst>
          <pc:docMk/>
          <pc:sldMk cId="680004417" sldId="270"/>
        </pc:sldMkLst>
      </pc:sldChg>
      <pc:sldChg chg="modSp">
        <pc:chgData name="Osborne, James R MCPO USN DCNO N1 (USA)" userId="S::james.r.osborne.mil@us.navy.mil::db38b5b9-a24d-48a5-8eba-4cddad04ac17" providerId="AD" clId="Web-{2480DD79-666F-488E-92B2-3578EE1D59D7}" dt="2025-06-23T19:24:49.161" v="70" actId="20577"/>
        <pc:sldMkLst>
          <pc:docMk/>
          <pc:sldMk cId="822237060" sldId="274"/>
        </pc:sldMkLst>
      </pc:sldChg>
      <pc:sldChg chg="modSp">
        <pc:chgData name="Osborne, James R MCPO USN DCNO N1 (USA)" userId="S::james.r.osborne.mil@us.navy.mil::db38b5b9-a24d-48a5-8eba-4cddad04ac17" providerId="AD" clId="Web-{2480DD79-666F-488E-92B2-3578EE1D59D7}" dt="2025-06-23T19:17:55.183" v="41" actId="20577"/>
        <pc:sldMkLst>
          <pc:docMk/>
          <pc:sldMk cId="579601953" sldId="282"/>
        </pc:sldMkLst>
      </pc:sldChg>
      <pc:sldChg chg="modSp">
        <pc:chgData name="Osborne, James R MCPO USN DCNO N1 (USA)" userId="S::james.r.osborne.mil@us.navy.mil::db38b5b9-a24d-48a5-8eba-4cddad04ac17" providerId="AD" clId="Web-{2480DD79-666F-488E-92B2-3578EE1D59D7}" dt="2025-06-23T19:20:44.734" v="46" actId="20577"/>
        <pc:sldMkLst>
          <pc:docMk/>
          <pc:sldMk cId="3521648519" sldId="285"/>
        </pc:sldMkLst>
      </pc:sldChg>
      <pc:sldChg chg="modSp">
        <pc:chgData name="Osborne, James R MCPO USN DCNO N1 (USA)" userId="S::james.r.osborne.mil@us.navy.mil::db38b5b9-a24d-48a5-8eba-4cddad04ac17" providerId="AD" clId="Web-{2480DD79-666F-488E-92B2-3578EE1D59D7}" dt="2025-06-23T19:22:26.814" v="48" actId="20577"/>
        <pc:sldMkLst>
          <pc:docMk/>
          <pc:sldMk cId="1436588063" sldId="286"/>
        </pc:sldMkLst>
      </pc:sldChg>
      <pc:sldChg chg="modSp">
        <pc:chgData name="Osborne, James R MCPO USN DCNO N1 (USA)" userId="S::james.r.osborne.mil@us.navy.mil::db38b5b9-a24d-48a5-8eba-4cddad04ac17" providerId="AD" clId="Web-{2480DD79-666F-488E-92B2-3578EE1D59D7}" dt="2025-06-23T19:19:32.888" v="44" actId="20577"/>
        <pc:sldMkLst>
          <pc:docMk/>
          <pc:sldMk cId="2325401238" sldId="288"/>
        </pc:sldMkLst>
      </pc:sldChg>
      <pc:sldChg chg="modSp">
        <pc:chgData name="Osborne, James R MCPO USN DCNO N1 (USA)" userId="S::james.r.osborne.mil@us.navy.mil::db38b5b9-a24d-48a5-8eba-4cddad04ac17" providerId="AD" clId="Web-{2480DD79-666F-488E-92B2-3578EE1D59D7}" dt="2025-06-23T19:22:58.409" v="50" actId="20577"/>
        <pc:sldMkLst>
          <pc:docMk/>
          <pc:sldMk cId="580031724" sldId="290"/>
        </pc:sldMkLst>
      </pc:sldChg>
      <pc:sldChg chg="modSp">
        <pc:chgData name="Osborne, James R MCPO USN DCNO N1 (USA)" userId="S::james.r.osborne.mil@us.navy.mil::db38b5b9-a24d-48a5-8eba-4cddad04ac17" providerId="AD" clId="Web-{2480DD79-666F-488E-92B2-3578EE1D59D7}" dt="2025-06-23T19:17:18.479" v="20" actId="20577"/>
        <pc:sldMkLst>
          <pc:docMk/>
          <pc:sldMk cId="3815257387" sldId="429"/>
        </pc:sldMkLst>
      </pc:sldChg>
    </pc:docChg>
  </pc:docChgLst>
  <pc:docChgLst>
    <pc:chgData name="Edmonston, Douglas A SCPO USN CBC GULFPORT MS (USA)" userId="S::douglas.a.edmonston.mil@us.navy.mil::af5b9239-1866-4b1f-a601-d58887d30755" providerId="AD" clId="Web-{3F57AE83-8127-3672-C4A5-2978FED25CBC}"/>
    <pc:docChg chg="modSld">
      <pc:chgData name="Edmonston, Douglas A SCPO USN CBC GULFPORT MS (USA)" userId="S::douglas.a.edmonston.mil@us.navy.mil::af5b9239-1866-4b1f-a601-d58887d30755" providerId="AD" clId="Web-{3F57AE83-8127-3672-C4A5-2978FED25CBC}" dt="2025-07-30T21:10:20.740" v="157" actId="20577"/>
      <pc:docMkLst>
        <pc:docMk/>
      </pc:docMkLst>
      <pc:sldChg chg="modNotes">
        <pc:chgData name="Edmonston, Douglas A SCPO USN CBC GULFPORT MS (USA)" userId="S::douglas.a.edmonston.mil@us.navy.mil::af5b9239-1866-4b1f-a601-d58887d30755" providerId="AD" clId="Web-{3F57AE83-8127-3672-C4A5-2978FED25CBC}" dt="2025-07-30T21:05:49.061" v="148"/>
        <pc:sldMkLst>
          <pc:docMk/>
          <pc:sldMk cId="580031724" sldId="290"/>
        </pc:sldMkLst>
      </pc:sldChg>
      <pc:sldChg chg="modSp modCm">
        <pc:chgData name="Edmonston, Douglas A SCPO USN CBC GULFPORT MS (USA)" userId="S::douglas.a.edmonston.mil@us.navy.mil::af5b9239-1866-4b1f-a601-d58887d30755" providerId="AD" clId="Web-{3F57AE83-8127-3672-C4A5-2978FED25CBC}" dt="2025-07-30T21:10:20.740" v="157" actId="20577"/>
        <pc:sldMkLst>
          <pc:docMk/>
          <pc:sldMk cId="2625576347" sldId="434"/>
        </pc:sldMkLst>
        <pc:extLst>
          <p:ext xmlns:p="http://schemas.openxmlformats.org/presentationml/2006/main" uri="{D6D511B9-2390-475A-947B-AFAB55BFBCF1}">
            <pc226:cmChg xmlns:pc226="http://schemas.microsoft.com/office/powerpoint/2022/06/main/command" chg="mod">
              <pc226:chgData name="Edmonston, Douglas A SCPO USN CBC GULFPORT MS (USA)" userId="S::douglas.a.edmonston.mil@us.navy.mil::af5b9239-1866-4b1f-a601-d58887d30755" providerId="AD" clId="Web-{3F57AE83-8127-3672-C4A5-2978FED25CBC}" dt="2025-07-30T21:10:19.912" v="156" actId="20577"/>
              <pc2:cmMkLst xmlns:pc2="http://schemas.microsoft.com/office/powerpoint/2019/9/main/command">
                <pc:docMk/>
                <pc:sldMk cId="2625576347" sldId="434"/>
                <pc2:cmMk id="{6576EFF7-340C-47F7-957D-5B9737EF24DF}"/>
              </pc2:cmMkLst>
            </pc226:cmChg>
          </p:ext>
        </pc:extLst>
      </pc:sldChg>
    </pc:docChg>
  </pc:docChgLst>
  <pc:docChgLst>
    <pc:chgData name="Siguenza, Yasmin M CPO USN COMNAVSURFPAC (USA)" userId="S::yasmin.m.siguenza.mil@us.navy.mil::9be28e4e-3125-4f59-950c-561d6d4fa3dd" providerId="AD" clId="Web-{8D766110-9D7A-A30B-025E-DF891AD9E7EC}"/>
    <pc:docChg chg="addSld modSld">
      <pc:chgData name="Siguenza, Yasmin M CPO USN COMNAVSURFPAC (USA)" userId="S::yasmin.m.siguenza.mil@us.navy.mil::9be28e4e-3125-4f59-950c-561d6d4fa3dd" providerId="AD" clId="Web-{8D766110-9D7A-A30B-025E-DF891AD9E7EC}" dt="2025-07-10T17:35:47.873" v="277" actId="20577"/>
      <pc:docMkLst>
        <pc:docMk/>
      </pc:docMkLst>
      <pc:sldChg chg="modSp">
        <pc:chgData name="Siguenza, Yasmin M CPO USN COMNAVSURFPAC (USA)" userId="S::yasmin.m.siguenza.mil@us.navy.mil::9be28e4e-3125-4f59-950c-561d6d4fa3dd" providerId="AD" clId="Web-{8D766110-9D7A-A30B-025E-DF891AD9E7EC}" dt="2025-07-10T16:53:34.352" v="2" actId="20577"/>
        <pc:sldMkLst>
          <pc:docMk/>
          <pc:sldMk cId="530703103" sldId="256"/>
        </pc:sldMkLst>
      </pc:sldChg>
      <pc:sldChg chg="modSp">
        <pc:chgData name="Siguenza, Yasmin M CPO USN COMNAVSURFPAC (USA)" userId="S::yasmin.m.siguenza.mil@us.navy.mil::9be28e4e-3125-4f59-950c-561d6d4fa3dd" providerId="AD" clId="Web-{8D766110-9D7A-A30B-025E-DF891AD9E7EC}" dt="2025-07-10T17:02:26.093" v="60" actId="20577"/>
        <pc:sldMkLst>
          <pc:docMk/>
          <pc:sldMk cId="822237060" sldId="274"/>
        </pc:sldMkLst>
      </pc:sldChg>
      <pc:sldChg chg="modSp">
        <pc:chgData name="Siguenza, Yasmin M CPO USN COMNAVSURFPAC (USA)" userId="S::yasmin.m.siguenza.mil@us.navy.mil::9be28e4e-3125-4f59-950c-561d6d4fa3dd" providerId="AD" clId="Web-{8D766110-9D7A-A30B-025E-DF891AD9E7EC}" dt="2025-07-10T17:28:32.128" v="158" actId="20577"/>
        <pc:sldMkLst>
          <pc:docMk/>
          <pc:sldMk cId="239831296" sldId="276"/>
        </pc:sldMkLst>
      </pc:sldChg>
      <pc:sldChg chg="modSp">
        <pc:chgData name="Siguenza, Yasmin M CPO USN COMNAVSURFPAC (USA)" userId="S::yasmin.m.siguenza.mil@us.navy.mil::9be28e4e-3125-4f59-950c-561d6d4fa3dd" providerId="AD" clId="Web-{8D766110-9D7A-A30B-025E-DF891AD9E7EC}" dt="2025-07-10T17:34:24.324" v="227" actId="20577"/>
        <pc:sldMkLst>
          <pc:docMk/>
          <pc:sldMk cId="2306909477" sldId="280"/>
        </pc:sldMkLst>
      </pc:sldChg>
      <pc:sldChg chg="modSp">
        <pc:chgData name="Siguenza, Yasmin M CPO USN COMNAVSURFPAC (USA)" userId="S::yasmin.m.siguenza.mil@us.navy.mil::9be28e4e-3125-4f59-950c-561d6d4fa3dd" providerId="AD" clId="Web-{8D766110-9D7A-A30B-025E-DF891AD9E7EC}" dt="2025-07-10T17:27:59.518" v="152"/>
        <pc:sldMkLst>
          <pc:docMk/>
          <pc:sldMk cId="937316376" sldId="281"/>
        </pc:sldMkLst>
      </pc:sldChg>
      <pc:sldChg chg="modSp">
        <pc:chgData name="Siguenza, Yasmin M CPO USN COMNAVSURFPAC (USA)" userId="S::yasmin.m.siguenza.mil@us.navy.mil::9be28e4e-3125-4f59-950c-561d6d4fa3dd" providerId="AD" clId="Web-{8D766110-9D7A-A30B-025E-DF891AD9E7EC}" dt="2025-07-10T17:00:30.935" v="41" actId="14100"/>
        <pc:sldMkLst>
          <pc:docMk/>
          <pc:sldMk cId="579601953" sldId="282"/>
        </pc:sldMkLst>
      </pc:sldChg>
      <pc:sldChg chg="modSp">
        <pc:chgData name="Siguenza, Yasmin M CPO USN COMNAVSURFPAC (USA)" userId="S::yasmin.m.siguenza.mil@us.navy.mil::9be28e4e-3125-4f59-950c-561d6d4fa3dd" providerId="AD" clId="Web-{8D766110-9D7A-A30B-025E-DF891AD9E7EC}" dt="2025-07-10T17:26:04.843" v="105" actId="20577"/>
        <pc:sldMkLst>
          <pc:docMk/>
          <pc:sldMk cId="690310566" sldId="284"/>
        </pc:sldMkLst>
      </pc:sldChg>
      <pc:sldChg chg="modSp">
        <pc:chgData name="Siguenza, Yasmin M CPO USN COMNAVSURFPAC (USA)" userId="S::yasmin.m.siguenza.mil@us.navy.mil::9be28e4e-3125-4f59-950c-561d6d4fa3dd" providerId="AD" clId="Web-{8D766110-9D7A-A30B-025E-DF891AD9E7EC}" dt="2025-07-10T17:26:26.985" v="113" actId="20577"/>
        <pc:sldMkLst>
          <pc:docMk/>
          <pc:sldMk cId="3521648519" sldId="285"/>
        </pc:sldMkLst>
      </pc:sldChg>
      <pc:sldChg chg="modSp">
        <pc:chgData name="Siguenza, Yasmin M CPO USN COMNAVSURFPAC (USA)" userId="S::yasmin.m.siguenza.mil@us.navy.mil::9be28e4e-3125-4f59-950c-561d6d4fa3dd" providerId="AD" clId="Web-{8D766110-9D7A-A30B-025E-DF891AD9E7EC}" dt="2025-07-10T17:27:15.298" v="127" actId="20577"/>
        <pc:sldMkLst>
          <pc:docMk/>
          <pc:sldMk cId="1436588063" sldId="286"/>
        </pc:sldMkLst>
      </pc:sldChg>
      <pc:sldChg chg="modSp">
        <pc:chgData name="Siguenza, Yasmin M CPO USN COMNAVSURFPAC (USA)" userId="S::yasmin.m.siguenza.mil@us.navy.mil::9be28e4e-3125-4f59-950c-561d6d4fa3dd" providerId="AD" clId="Web-{8D766110-9D7A-A30B-025E-DF891AD9E7EC}" dt="2025-07-10T17:26:54.751" v="120" actId="20577"/>
        <pc:sldMkLst>
          <pc:docMk/>
          <pc:sldMk cId="1292456021" sldId="287"/>
        </pc:sldMkLst>
      </pc:sldChg>
      <pc:sldChg chg="modSp">
        <pc:chgData name="Siguenza, Yasmin M CPO USN COMNAVSURFPAC (USA)" userId="S::yasmin.m.siguenza.mil@us.navy.mil::9be28e4e-3125-4f59-950c-561d6d4fa3dd" providerId="AD" clId="Web-{8D766110-9D7A-A30B-025E-DF891AD9E7EC}" dt="2025-07-10T17:01:37.733" v="54" actId="20577"/>
        <pc:sldMkLst>
          <pc:docMk/>
          <pc:sldMk cId="2325401238" sldId="288"/>
        </pc:sldMkLst>
      </pc:sldChg>
      <pc:sldChg chg="modSp">
        <pc:chgData name="Siguenza, Yasmin M CPO USN COMNAVSURFPAC (USA)" userId="S::yasmin.m.siguenza.mil@us.navy.mil::9be28e4e-3125-4f59-950c-561d6d4fa3dd" providerId="AD" clId="Web-{8D766110-9D7A-A30B-025E-DF891AD9E7EC}" dt="2025-07-10T17:02:00.811" v="58" actId="20577"/>
        <pc:sldMkLst>
          <pc:docMk/>
          <pc:sldMk cId="3825734474" sldId="289"/>
        </pc:sldMkLst>
      </pc:sldChg>
      <pc:sldChg chg="modSp">
        <pc:chgData name="Siguenza, Yasmin M CPO USN COMNAVSURFPAC (USA)" userId="S::yasmin.m.siguenza.mil@us.navy.mil::9be28e4e-3125-4f59-950c-561d6d4fa3dd" providerId="AD" clId="Web-{8D766110-9D7A-A30B-025E-DF891AD9E7EC}" dt="2025-07-10T17:25:43.421" v="99" actId="20577"/>
        <pc:sldMkLst>
          <pc:docMk/>
          <pc:sldMk cId="580031724" sldId="290"/>
        </pc:sldMkLst>
      </pc:sldChg>
      <pc:sldChg chg="modSp">
        <pc:chgData name="Siguenza, Yasmin M CPO USN COMNAVSURFPAC (USA)" userId="S::yasmin.m.siguenza.mil@us.navy.mil::9be28e4e-3125-4f59-950c-561d6d4fa3dd" providerId="AD" clId="Web-{8D766110-9D7A-A30B-025E-DF891AD9E7EC}" dt="2025-07-10T17:29:13.504" v="171" actId="20577"/>
        <pc:sldMkLst>
          <pc:docMk/>
          <pc:sldMk cId="3274504050" sldId="291"/>
        </pc:sldMkLst>
      </pc:sldChg>
      <pc:sldChg chg="modSp">
        <pc:chgData name="Siguenza, Yasmin M CPO USN COMNAVSURFPAC (USA)" userId="S::yasmin.m.siguenza.mil@us.navy.mil::9be28e4e-3125-4f59-950c-561d6d4fa3dd" providerId="AD" clId="Web-{8D766110-9D7A-A30B-025E-DF891AD9E7EC}" dt="2025-07-10T17:34:03.996" v="220" actId="20577"/>
        <pc:sldMkLst>
          <pc:docMk/>
          <pc:sldMk cId="1167512984" sldId="292"/>
        </pc:sldMkLst>
      </pc:sldChg>
      <pc:sldChg chg="modSp">
        <pc:chgData name="Siguenza, Yasmin M CPO USN COMNAVSURFPAC (USA)" userId="S::yasmin.m.siguenza.mil@us.navy.mil::9be28e4e-3125-4f59-950c-561d6d4fa3dd" providerId="AD" clId="Web-{8D766110-9D7A-A30B-025E-DF891AD9E7EC}" dt="2025-07-10T17:33:45.698" v="215" actId="20577"/>
        <pc:sldMkLst>
          <pc:docMk/>
          <pc:sldMk cId="3853253504" sldId="293"/>
        </pc:sldMkLst>
      </pc:sldChg>
      <pc:sldChg chg="modSp">
        <pc:chgData name="Siguenza, Yasmin M CPO USN COMNAVSURFPAC (USA)" userId="S::yasmin.m.siguenza.mil@us.navy.mil::9be28e4e-3125-4f59-950c-561d6d4fa3dd" providerId="AD" clId="Web-{8D766110-9D7A-A30B-025E-DF891AD9E7EC}" dt="2025-07-10T16:59:34.372" v="34" actId="20577"/>
        <pc:sldMkLst>
          <pc:docMk/>
          <pc:sldMk cId="3815257387" sldId="429"/>
        </pc:sldMkLst>
      </pc:sldChg>
      <pc:sldChg chg="modSp">
        <pc:chgData name="Siguenza, Yasmin M CPO USN COMNAVSURFPAC (USA)" userId="S::yasmin.m.siguenza.mil@us.navy.mil::9be28e4e-3125-4f59-950c-561d6d4fa3dd" providerId="AD" clId="Web-{8D766110-9D7A-A30B-025E-DF891AD9E7EC}" dt="2025-07-10T17:28:41.535" v="160" actId="20577"/>
        <pc:sldMkLst>
          <pc:docMk/>
          <pc:sldMk cId="1474856928" sldId="430"/>
        </pc:sldMkLst>
      </pc:sldChg>
      <pc:sldChg chg="modSp">
        <pc:chgData name="Siguenza, Yasmin M CPO USN COMNAVSURFPAC (USA)" userId="S::yasmin.m.siguenza.mil@us.navy.mil::9be28e4e-3125-4f59-950c-561d6d4fa3dd" providerId="AD" clId="Web-{8D766110-9D7A-A30B-025E-DF891AD9E7EC}" dt="2025-07-10T17:29:03.332" v="168" actId="20577"/>
        <pc:sldMkLst>
          <pc:docMk/>
          <pc:sldMk cId="1248904320" sldId="431"/>
        </pc:sldMkLst>
      </pc:sldChg>
      <pc:sldChg chg="modSp">
        <pc:chgData name="Siguenza, Yasmin M CPO USN COMNAVSURFPAC (USA)" userId="S::yasmin.m.siguenza.mil@us.navy.mil::9be28e4e-3125-4f59-950c-561d6d4fa3dd" providerId="AD" clId="Web-{8D766110-9D7A-A30B-025E-DF891AD9E7EC}" dt="2025-07-10T17:29:41.192" v="179" actId="20577"/>
        <pc:sldMkLst>
          <pc:docMk/>
          <pc:sldMk cId="2251074300" sldId="432"/>
        </pc:sldMkLst>
      </pc:sldChg>
      <pc:sldChg chg="modSp">
        <pc:chgData name="Siguenza, Yasmin M CPO USN COMNAVSURFPAC (USA)" userId="S::yasmin.m.siguenza.mil@us.navy.mil::9be28e4e-3125-4f59-950c-561d6d4fa3dd" providerId="AD" clId="Web-{8D766110-9D7A-A30B-025E-DF891AD9E7EC}" dt="2025-07-10T17:33:19.588" v="208" actId="20577"/>
        <pc:sldMkLst>
          <pc:docMk/>
          <pc:sldMk cId="1295898967" sldId="433"/>
        </pc:sldMkLst>
      </pc:sldChg>
      <pc:sldChg chg="modSp">
        <pc:chgData name="Siguenza, Yasmin M CPO USN COMNAVSURFPAC (USA)" userId="S::yasmin.m.siguenza.mil@us.navy.mil::9be28e4e-3125-4f59-950c-561d6d4fa3dd" providerId="AD" clId="Web-{8D766110-9D7A-A30B-025E-DF891AD9E7EC}" dt="2025-07-10T17:25:20.436" v="88" actId="20577"/>
        <pc:sldMkLst>
          <pc:docMk/>
          <pc:sldMk cId="2625576347" sldId="434"/>
        </pc:sldMkLst>
      </pc:sldChg>
      <pc:sldChg chg="modSp add replId">
        <pc:chgData name="Siguenza, Yasmin M CPO USN COMNAVSURFPAC (USA)" userId="S::yasmin.m.siguenza.mil@us.navy.mil::9be28e4e-3125-4f59-950c-561d6d4fa3dd" providerId="AD" clId="Web-{8D766110-9D7A-A30B-025E-DF891AD9E7EC}" dt="2025-07-10T17:00:09.747" v="38" actId="20577"/>
        <pc:sldMkLst>
          <pc:docMk/>
          <pc:sldMk cId="60201138" sldId="435"/>
        </pc:sldMkLst>
      </pc:sldChg>
      <pc:sldChg chg="modSp add replId">
        <pc:chgData name="Siguenza, Yasmin M CPO USN COMNAVSURFPAC (USA)" userId="S::yasmin.m.siguenza.mil@us.navy.mil::9be28e4e-3125-4f59-950c-561d6d4fa3dd" providerId="AD" clId="Web-{8D766110-9D7A-A30B-025E-DF891AD9E7EC}" dt="2025-07-10T17:35:47.873" v="277" actId="20577"/>
        <pc:sldMkLst>
          <pc:docMk/>
          <pc:sldMk cId="1247336920" sldId="436"/>
        </pc:sldMkLst>
      </pc:sldChg>
    </pc:docChg>
  </pc:docChgLst>
  <pc:docChgLst>
    <pc:chgData name="Edmonston, Douglas A SCPO USN CBC GULFPORT MS (USA)" userId="S::douglas.a.edmonston.mil@us.navy.mil::af5b9239-1866-4b1f-a601-d58887d30755" providerId="AD" clId="Web-{EC4308BA-C8D5-4B2E-18DF-0D913F0DADB9}"/>
    <pc:docChg chg="addSld modSld sldOrd">
      <pc:chgData name="Edmonston, Douglas A SCPO USN CBC GULFPORT MS (USA)" userId="S::douglas.a.edmonston.mil@us.navy.mil::af5b9239-1866-4b1f-a601-d58887d30755" providerId="AD" clId="Web-{EC4308BA-C8D5-4B2E-18DF-0D913F0DADB9}" dt="2025-07-10T19:38:38.225" v="676" actId="20577"/>
      <pc:docMkLst>
        <pc:docMk/>
      </pc:docMkLst>
      <pc:sldChg chg="modSp modCm">
        <pc:chgData name="Edmonston, Douglas A SCPO USN CBC GULFPORT MS (USA)" userId="S::douglas.a.edmonston.mil@us.navy.mil::af5b9239-1866-4b1f-a601-d58887d30755" providerId="AD" clId="Web-{EC4308BA-C8D5-4B2E-18DF-0D913F0DADB9}" dt="2025-07-10T19:07:28.868" v="55" actId="20577"/>
        <pc:sldMkLst>
          <pc:docMk/>
          <pc:sldMk cId="822237060" sldId="274"/>
        </pc:sldMkLst>
        <pc:extLst>
          <p:ext xmlns:p="http://schemas.openxmlformats.org/presentationml/2006/main" uri="{D6D511B9-2390-475A-947B-AFAB55BFBCF1}">
            <pc226:cmChg xmlns:pc226="http://schemas.microsoft.com/office/powerpoint/2022/06/main/command" chg="mod">
              <pc226:chgData name="Edmonston, Douglas A SCPO USN CBC GULFPORT MS (USA)" userId="S::douglas.a.edmonston.mil@us.navy.mil::af5b9239-1866-4b1f-a601-d58887d30755" providerId="AD" clId="Web-{EC4308BA-C8D5-4B2E-18DF-0D913F0DADB9}" dt="2025-07-10T19:07:10.211" v="54" actId="20577"/>
              <pc2:cmMkLst xmlns:pc2="http://schemas.microsoft.com/office/powerpoint/2019/9/main/command">
                <pc:docMk/>
                <pc:sldMk cId="822237060" sldId="274"/>
                <pc2:cmMk id="{1EE06A32-5DCC-44B4-94DF-C03910B40623}"/>
              </pc2:cmMkLst>
            </pc226:cmChg>
          </p:ext>
        </pc:extLst>
      </pc:sldChg>
      <pc:sldChg chg="modSp">
        <pc:chgData name="Edmonston, Douglas A SCPO USN CBC GULFPORT MS (USA)" userId="S::douglas.a.edmonston.mil@us.navy.mil::af5b9239-1866-4b1f-a601-d58887d30755" providerId="AD" clId="Web-{EC4308BA-C8D5-4B2E-18DF-0D913F0DADB9}" dt="2025-07-10T19:25:50.516" v="437" actId="1076"/>
        <pc:sldMkLst>
          <pc:docMk/>
          <pc:sldMk cId="239831296" sldId="276"/>
        </pc:sldMkLst>
      </pc:sldChg>
      <pc:sldChg chg="modSp">
        <pc:chgData name="Edmonston, Douglas A SCPO USN CBC GULFPORT MS (USA)" userId="S::douglas.a.edmonston.mil@us.navy.mil::af5b9239-1866-4b1f-a601-d58887d30755" providerId="AD" clId="Web-{EC4308BA-C8D5-4B2E-18DF-0D913F0DADB9}" dt="2025-07-10T19:38:02.161" v="674" actId="20577"/>
        <pc:sldMkLst>
          <pc:docMk/>
          <pc:sldMk cId="2306909477" sldId="280"/>
        </pc:sldMkLst>
      </pc:sldChg>
      <pc:sldChg chg="modSp">
        <pc:chgData name="Edmonston, Douglas A SCPO USN CBC GULFPORT MS (USA)" userId="S::douglas.a.edmonston.mil@us.navy.mil::af5b9239-1866-4b1f-a601-d58887d30755" providerId="AD" clId="Web-{EC4308BA-C8D5-4B2E-18DF-0D913F0DADB9}" dt="2025-07-10T19:24:51.747" v="426" actId="1076"/>
        <pc:sldMkLst>
          <pc:docMk/>
          <pc:sldMk cId="937316376" sldId="281"/>
        </pc:sldMkLst>
      </pc:sldChg>
      <pc:sldChg chg="modSp">
        <pc:chgData name="Edmonston, Douglas A SCPO USN CBC GULFPORT MS (USA)" userId="S::douglas.a.edmonston.mil@us.navy.mil::af5b9239-1866-4b1f-a601-d58887d30755" providerId="AD" clId="Web-{EC4308BA-C8D5-4B2E-18DF-0D913F0DADB9}" dt="2025-07-10T19:03:58.249" v="22" actId="1076"/>
        <pc:sldMkLst>
          <pc:docMk/>
          <pc:sldMk cId="579601953" sldId="282"/>
        </pc:sldMkLst>
      </pc:sldChg>
      <pc:sldChg chg="modSp">
        <pc:chgData name="Edmonston, Douglas A SCPO USN CBC GULFPORT MS (USA)" userId="S::douglas.a.edmonston.mil@us.navy.mil::af5b9239-1866-4b1f-a601-d58887d30755" providerId="AD" clId="Web-{EC4308BA-C8D5-4B2E-18DF-0D913F0DADB9}" dt="2025-07-10T19:16:40.864" v="320" actId="20577"/>
        <pc:sldMkLst>
          <pc:docMk/>
          <pc:sldMk cId="690310566" sldId="284"/>
        </pc:sldMkLst>
      </pc:sldChg>
      <pc:sldChg chg="modSp modCm">
        <pc:chgData name="Edmonston, Douglas A SCPO USN CBC GULFPORT MS (USA)" userId="S::douglas.a.edmonston.mil@us.navy.mil::af5b9239-1866-4b1f-a601-d58887d30755" providerId="AD" clId="Web-{EC4308BA-C8D5-4B2E-18DF-0D913F0DADB9}" dt="2025-07-10T19:18:57.121" v="345" actId="20577"/>
        <pc:sldMkLst>
          <pc:docMk/>
          <pc:sldMk cId="3521648519" sldId="285"/>
        </pc:sldMkLst>
        <pc:extLst>
          <p:ext xmlns:p="http://schemas.openxmlformats.org/presentationml/2006/main" uri="{D6D511B9-2390-475A-947B-AFAB55BFBCF1}">
            <pc226:cmChg xmlns:pc226="http://schemas.microsoft.com/office/powerpoint/2022/06/main/command" chg="mod">
              <pc226:chgData name="Edmonston, Douglas A SCPO USN CBC GULFPORT MS (USA)" userId="S::douglas.a.edmonston.mil@us.navy.mil::af5b9239-1866-4b1f-a601-d58887d30755" providerId="AD" clId="Web-{EC4308BA-C8D5-4B2E-18DF-0D913F0DADB9}" dt="2025-07-10T19:18:54.792" v="344" actId="20577"/>
              <pc2:cmMkLst xmlns:pc2="http://schemas.microsoft.com/office/powerpoint/2019/9/main/command">
                <pc:docMk/>
                <pc:sldMk cId="3521648519" sldId="285"/>
                <pc2:cmMk id="{D9DDC73A-027A-43D7-B1F9-D929F89924ED}"/>
              </pc2:cmMkLst>
            </pc226:cmChg>
          </p:ext>
        </pc:extLst>
      </pc:sldChg>
      <pc:sldChg chg="modSp modCm">
        <pc:chgData name="Edmonston, Douglas A SCPO USN CBC GULFPORT MS (USA)" userId="S::douglas.a.edmonston.mil@us.navy.mil::af5b9239-1866-4b1f-a601-d58887d30755" providerId="AD" clId="Web-{EC4308BA-C8D5-4B2E-18DF-0D913F0DADB9}" dt="2025-07-10T19:23:36.103" v="413" actId="20577"/>
        <pc:sldMkLst>
          <pc:docMk/>
          <pc:sldMk cId="1436588063" sldId="286"/>
        </pc:sldMkLst>
        <pc:extLst>
          <p:ext xmlns:p="http://schemas.openxmlformats.org/presentationml/2006/main" uri="{D6D511B9-2390-475A-947B-AFAB55BFBCF1}">
            <pc226:cmChg xmlns:pc226="http://schemas.microsoft.com/office/powerpoint/2022/06/main/command" chg="mod">
              <pc226:chgData name="Edmonston, Douglas A SCPO USN CBC GULFPORT MS (USA)" userId="S::douglas.a.edmonston.mil@us.navy.mil::af5b9239-1866-4b1f-a601-d58887d30755" providerId="AD" clId="Web-{EC4308BA-C8D5-4B2E-18DF-0D913F0DADB9}" dt="2025-07-10T19:23:31.822" v="411" actId="20577"/>
              <pc2:cmMkLst xmlns:pc2="http://schemas.microsoft.com/office/powerpoint/2019/9/main/command">
                <pc:docMk/>
                <pc:sldMk cId="1436588063" sldId="286"/>
                <pc2:cmMk id="{58E41686-F868-441D-BD73-8CFE2E36EB5E}"/>
              </pc2:cmMkLst>
            </pc226:cmChg>
          </p:ext>
        </pc:extLst>
      </pc:sldChg>
      <pc:sldChg chg="addSp delSp modSp">
        <pc:chgData name="Edmonston, Douglas A SCPO USN CBC GULFPORT MS (USA)" userId="S::douglas.a.edmonston.mil@us.navy.mil::af5b9239-1866-4b1f-a601-d58887d30755" providerId="AD" clId="Web-{EC4308BA-C8D5-4B2E-18DF-0D913F0DADB9}" dt="2025-07-10T19:22:11.865" v="405" actId="20577"/>
        <pc:sldMkLst>
          <pc:docMk/>
          <pc:sldMk cId="1292456021" sldId="287"/>
        </pc:sldMkLst>
      </pc:sldChg>
      <pc:sldChg chg="modSp">
        <pc:chgData name="Edmonston, Douglas A SCPO USN CBC GULFPORT MS (USA)" userId="S::douglas.a.edmonston.mil@us.navy.mil::af5b9239-1866-4b1f-a601-d58887d30755" providerId="AD" clId="Web-{EC4308BA-C8D5-4B2E-18DF-0D913F0DADB9}" dt="2025-07-10T19:05:26.253" v="44" actId="20577"/>
        <pc:sldMkLst>
          <pc:docMk/>
          <pc:sldMk cId="2325401238" sldId="288"/>
        </pc:sldMkLst>
      </pc:sldChg>
      <pc:sldChg chg="modSp">
        <pc:chgData name="Edmonston, Douglas A SCPO USN CBC GULFPORT MS (USA)" userId="S::douglas.a.edmonston.mil@us.navy.mil::af5b9239-1866-4b1f-a601-d58887d30755" providerId="AD" clId="Web-{EC4308BA-C8D5-4B2E-18DF-0D913F0DADB9}" dt="2025-07-10T19:06:25.115" v="48" actId="1076"/>
        <pc:sldMkLst>
          <pc:docMk/>
          <pc:sldMk cId="3825734474" sldId="289"/>
        </pc:sldMkLst>
      </pc:sldChg>
      <pc:sldChg chg="modSp">
        <pc:chgData name="Edmonston, Douglas A SCPO USN CBC GULFPORT MS (USA)" userId="S::douglas.a.edmonston.mil@us.navy.mil::af5b9239-1866-4b1f-a601-d58887d30755" providerId="AD" clId="Web-{EC4308BA-C8D5-4B2E-18DF-0D913F0DADB9}" dt="2025-07-10T19:38:38.225" v="676" actId="20577"/>
        <pc:sldMkLst>
          <pc:docMk/>
          <pc:sldMk cId="580031724" sldId="290"/>
        </pc:sldMkLst>
      </pc:sldChg>
      <pc:sldChg chg="modSp">
        <pc:chgData name="Edmonston, Douglas A SCPO USN CBC GULFPORT MS (USA)" userId="S::douglas.a.edmonston.mil@us.navy.mil::af5b9239-1866-4b1f-a601-d58887d30755" providerId="AD" clId="Web-{EC4308BA-C8D5-4B2E-18DF-0D913F0DADB9}" dt="2025-07-10T19:34:38.979" v="628" actId="1076"/>
        <pc:sldMkLst>
          <pc:docMk/>
          <pc:sldMk cId="3274504050" sldId="291"/>
        </pc:sldMkLst>
      </pc:sldChg>
      <pc:sldChg chg="modSp">
        <pc:chgData name="Edmonston, Douglas A SCPO USN CBC GULFPORT MS (USA)" userId="S::douglas.a.edmonston.mil@us.navy.mil::af5b9239-1866-4b1f-a601-d58887d30755" providerId="AD" clId="Web-{EC4308BA-C8D5-4B2E-18DF-0D913F0DADB9}" dt="2025-07-10T19:37:25.737" v="662" actId="20577"/>
        <pc:sldMkLst>
          <pc:docMk/>
          <pc:sldMk cId="1167512984" sldId="292"/>
        </pc:sldMkLst>
      </pc:sldChg>
      <pc:sldChg chg="modSp">
        <pc:chgData name="Edmonston, Douglas A SCPO USN CBC GULFPORT MS (USA)" userId="S::douglas.a.edmonston.mil@us.navy.mil::af5b9239-1866-4b1f-a601-d58887d30755" providerId="AD" clId="Web-{EC4308BA-C8D5-4B2E-18DF-0D913F0DADB9}" dt="2025-07-10T19:36:40.766" v="650" actId="20577"/>
        <pc:sldMkLst>
          <pc:docMk/>
          <pc:sldMk cId="3853253504" sldId="293"/>
        </pc:sldMkLst>
      </pc:sldChg>
      <pc:sldChg chg="modSp">
        <pc:chgData name="Edmonston, Douglas A SCPO USN CBC GULFPORT MS (USA)" userId="S::douglas.a.edmonston.mil@us.navy.mil::af5b9239-1866-4b1f-a601-d58887d30755" providerId="AD" clId="Web-{EC4308BA-C8D5-4B2E-18DF-0D913F0DADB9}" dt="2025-07-10T19:03:34.185" v="16" actId="20577"/>
        <pc:sldMkLst>
          <pc:docMk/>
          <pc:sldMk cId="3815257387" sldId="429"/>
        </pc:sldMkLst>
      </pc:sldChg>
      <pc:sldChg chg="addSp modSp">
        <pc:chgData name="Edmonston, Douglas A SCPO USN CBC GULFPORT MS (USA)" userId="S::douglas.a.edmonston.mil@us.navy.mil::af5b9239-1866-4b1f-a601-d58887d30755" providerId="AD" clId="Web-{EC4308BA-C8D5-4B2E-18DF-0D913F0DADB9}" dt="2025-07-10T19:27:12.207" v="462" actId="20577"/>
        <pc:sldMkLst>
          <pc:docMk/>
          <pc:sldMk cId="1474856928" sldId="430"/>
        </pc:sldMkLst>
      </pc:sldChg>
      <pc:sldChg chg="addSp modSp">
        <pc:chgData name="Edmonston, Douglas A SCPO USN CBC GULFPORT MS (USA)" userId="S::douglas.a.edmonston.mil@us.navy.mil::af5b9239-1866-4b1f-a601-d58887d30755" providerId="AD" clId="Web-{EC4308BA-C8D5-4B2E-18DF-0D913F0DADB9}" dt="2025-07-10T19:32:13.300" v="579" actId="1076"/>
        <pc:sldMkLst>
          <pc:docMk/>
          <pc:sldMk cId="1248904320" sldId="431"/>
        </pc:sldMkLst>
      </pc:sldChg>
      <pc:sldChg chg="modSp">
        <pc:chgData name="Edmonston, Douglas A SCPO USN CBC GULFPORT MS (USA)" userId="S::douglas.a.edmonston.mil@us.navy.mil::af5b9239-1866-4b1f-a601-d58887d30755" providerId="AD" clId="Web-{EC4308BA-C8D5-4B2E-18DF-0D913F0DADB9}" dt="2025-07-10T19:34:10.587" v="622" actId="1076"/>
        <pc:sldMkLst>
          <pc:docMk/>
          <pc:sldMk cId="2251074300" sldId="432"/>
        </pc:sldMkLst>
      </pc:sldChg>
      <pc:sldChg chg="modSp">
        <pc:chgData name="Edmonston, Douglas A SCPO USN CBC GULFPORT MS (USA)" userId="S::douglas.a.edmonston.mil@us.navy.mil::af5b9239-1866-4b1f-a601-d58887d30755" providerId="AD" clId="Web-{EC4308BA-C8D5-4B2E-18DF-0D913F0DADB9}" dt="2025-07-10T19:35:33.201" v="639" actId="1076"/>
        <pc:sldMkLst>
          <pc:docMk/>
          <pc:sldMk cId="1295898967" sldId="433"/>
        </pc:sldMkLst>
      </pc:sldChg>
      <pc:sldChg chg="modSp">
        <pc:chgData name="Edmonston, Douglas A SCPO USN CBC GULFPORT MS (USA)" userId="S::douglas.a.edmonston.mil@us.navy.mil::af5b9239-1866-4b1f-a601-d58887d30755" providerId="AD" clId="Web-{EC4308BA-C8D5-4B2E-18DF-0D913F0DADB9}" dt="2025-07-10T19:10:24.283" v="136" actId="20577"/>
        <pc:sldMkLst>
          <pc:docMk/>
          <pc:sldMk cId="2625576347" sldId="434"/>
        </pc:sldMkLst>
      </pc:sldChg>
      <pc:sldChg chg="modSp">
        <pc:chgData name="Edmonston, Douglas A SCPO USN CBC GULFPORT MS (USA)" userId="S::douglas.a.edmonston.mil@us.navy.mil::af5b9239-1866-4b1f-a601-d58887d30755" providerId="AD" clId="Web-{EC4308BA-C8D5-4B2E-18DF-0D913F0DADB9}" dt="2025-07-10T19:04:17.031" v="28" actId="1076"/>
        <pc:sldMkLst>
          <pc:docMk/>
          <pc:sldMk cId="60201138" sldId="435"/>
        </pc:sldMkLst>
      </pc:sldChg>
      <pc:sldChg chg="delSp">
        <pc:chgData name="Edmonston, Douglas A SCPO USN CBC GULFPORT MS (USA)" userId="S::douglas.a.edmonston.mil@us.navy.mil::af5b9239-1866-4b1f-a601-d58887d30755" providerId="AD" clId="Web-{EC4308BA-C8D5-4B2E-18DF-0D913F0DADB9}" dt="2025-07-10T19:38:11.740" v="675"/>
        <pc:sldMkLst>
          <pc:docMk/>
          <pc:sldMk cId="1247336920" sldId="436"/>
        </pc:sldMkLst>
      </pc:sldChg>
      <pc:sldChg chg="modSp add ord replId">
        <pc:chgData name="Edmonston, Douglas A SCPO USN CBC GULFPORT MS (USA)" userId="S::douglas.a.edmonston.mil@us.navy.mil::af5b9239-1866-4b1f-a601-d58887d30755" providerId="AD" clId="Web-{EC4308BA-C8D5-4B2E-18DF-0D913F0DADB9}" dt="2025-07-10T19:03:10.153" v="8"/>
        <pc:sldMkLst>
          <pc:docMk/>
          <pc:sldMk cId="553887124" sldId="437"/>
        </pc:sldMkLst>
      </pc:sldChg>
    </pc:docChg>
  </pc:docChgLst>
  <pc:docChgLst>
    <pc:chgData name="Siguenza, Yasmin M CPO USN COMNAVSURFPAC (USA)" userId="S::yasmin.m.siguenza.mil@us.navy.mil::9be28e4e-3125-4f59-950c-561d6d4fa3dd" providerId="AD" clId="Web-{C0D268FB-E8BD-1408-2419-6FE0D1EA5B6C}"/>
    <pc:docChg chg="modSld">
      <pc:chgData name="Siguenza, Yasmin M CPO USN COMNAVSURFPAC (USA)" userId="S::yasmin.m.siguenza.mil@us.navy.mil::9be28e4e-3125-4f59-950c-561d6d4fa3dd" providerId="AD" clId="Web-{C0D268FB-E8BD-1408-2419-6FE0D1EA5B6C}" dt="2025-06-29T00:29:19.534" v="72" actId="14100"/>
      <pc:docMkLst>
        <pc:docMk/>
      </pc:docMkLst>
      <pc:sldChg chg="modSp">
        <pc:chgData name="Siguenza, Yasmin M CPO USN COMNAVSURFPAC (USA)" userId="S::yasmin.m.siguenza.mil@us.navy.mil::9be28e4e-3125-4f59-950c-561d6d4fa3dd" providerId="AD" clId="Web-{C0D268FB-E8BD-1408-2419-6FE0D1EA5B6C}" dt="2025-06-29T00:21:10.089" v="1" actId="20577"/>
        <pc:sldMkLst>
          <pc:docMk/>
          <pc:sldMk cId="822237060" sldId="274"/>
        </pc:sldMkLst>
      </pc:sldChg>
      <pc:sldChg chg="modSp">
        <pc:chgData name="Siguenza, Yasmin M CPO USN COMNAVSURFPAC (USA)" userId="S::yasmin.m.siguenza.mil@us.navy.mil::9be28e4e-3125-4f59-950c-561d6d4fa3dd" providerId="AD" clId="Web-{C0D268FB-E8BD-1408-2419-6FE0D1EA5B6C}" dt="2025-06-29T00:22:04.871" v="5"/>
        <pc:sldMkLst>
          <pc:docMk/>
          <pc:sldMk cId="937316376" sldId="281"/>
        </pc:sldMkLst>
      </pc:sldChg>
      <pc:sldChg chg="modSp">
        <pc:chgData name="Siguenza, Yasmin M CPO USN COMNAVSURFPAC (USA)" userId="S::yasmin.m.siguenza.mil@us.navy.mil::9be28e4e-3125-4f59-950c-561d6d4fa3dd" providerId="AD" clId="Web-{C0D268FB-E8BD-1408-2419-6FE0D1EA5B6C}" dt="2025-06-29T00:22:17.059" v="6" actId="1076"/>
        <pc:sldMkLst>
          <pc:docMk/>
          <pc:sldMk cId="1474856928" sldId="430"/>
        </pc:sldMkLst>
      </pc:sldChg>
      <pc:sldChg chg="addSp delSp modSp">
        <pc:chgData name="Siguenza, Yasmin M CPO USN COMNAVSURFPAC (USA)" userId="S::yasmin.m.siguenza.mil@us.navy.mil::9be28e4e-3125-4f59-950c-561d6d4fa3dd" providerId="AD" clId="Web-{C0D268FB-E8BD-1408-2419-6FE0D1EA5B6C}" dt="2025-06-29T00:29:19.534" v="72" actId="14100"/>
        <pc:sldMkLst>
          <pc:docMk/>
          <pc:sldMk cId="1295898967" sldId="433"/>
        </pc:sldMkLst>
      </pc:sldChg>
    </pc:docChg>
  </pc:docChgLst>
  <pc:docChgLst>
    <pc:chgData name="Edmonston, Douglas A SCPO USN CBC GULFPORT MS (USA)" userId="S::douglas.a.edmonston.mil@us.navy.mil::af5b9239-1866-4b1f-a601-d58887d30755" providerId="AD" clId="Web-{39FCB4EB-E2EE-F682-35F4-2ABC06938A91}"/>
    <pc:docChg chg="delSld modSld">
      <pc:chgData name="Edmonston, Douglas A SCPO USN CBC GULFPORT MS (USA)" userId="S::douglas.a.edmonston.mil@us.navy.mil::af5b9239-1866-4b1f-a601-d58887d30755" providerId="AD" clId="Web-{39FCB4EB-E2EE-F682-35F4-2ABC06938A91}" dt="2025-07-11T16:04:31.061" v="49"/>
      <pc:docMkLst>
        <pc:docMk/>
      </pc:docMkLst>
      <pc:sldChg chg="modSp del">
        <pc:chgData name="Edmonston, Douglas A SCPO USN CBC GULFPORT MS (USA)" userId="S::douglas.a.edmonston.mil@us.navy.mil::af5b9239-1866-4b1f-a601-d58887d30755" providerId="AD" clId="Web-{39FCB4EB-E2EE-F682-35F4-2ABC06938A91}" dt="2025-07-11T16:04:31.061" v="49"/>
        <pc:sldMkLst>
          <pc:docMk/>
          <pc:sldMk cId="690310566" sldId="284"/>
        </pc:sldMkLst>
      </pc:sldChg>
      <pc:sldChg chg="modSp">
        <pc:chgData name="Edmonston, Douglas A SCPO USN CBC GULFPORT MS (USA)" userId="S::douglas.a.edmonston.mil@us.navy.mil::af5b9239-1866-4b1f-a601-d58887d30755" providerId="AD" clId="Web-{39FCB4EB-E2EE-F682-35F4-2ABC06938A91}" dt="2025-07-11T15:55:58.584" v="12" actId="20577"/>
        <pc:sldMkLst>
          <pc:docMk/>
          <pc:sldMk cId="580031724" sldId="290"/>
        </pc:sldMkLst>
      </pc:sldChg>
      <pc:sldChg chg="modSp">
        <pc:chgData name="Edmonston, Douglas A SCPO USN CBC GULFPORT MS (USA)" userId="S::douglas.a.edmonston.mil@us.navy.mil::af5b9239-1866-4b1f-a601-d58887d30755" providerId="AD" clId="Web-{39FCB4EB-E2EE-F682-35F4-2ABC06938A91}" dt="2025-07-11T16:00:34.432" v="48" actId="20577"/>
        <pc:sldMkLst>
          <pc:docMk/>
          <pc:sldMk cId="1167512984" sldId="292"/>
        </pc:sldMkLst>
      </pc:sldChg>
      <pc:sldChg chg="modSp">
        <pc:chgData name="Edmonston, Douglas A SCPO USN CBC GULFPORT MS (USA)" userId="S::douglas.a.edmonston.mil@us.navy.mil::af5b9239-1866-4b1f-a601-d58887d30755" providerId="AD" clId="Web-{39FCB4EB-E2EE-F682-35F4-2ABC06938A91}" dt="2025-07-11T15:54:29.379" v="0" actId="20577"/>
        <pc:sldMkLst>
          <pc:docMk/>
          <pc:sldMk cId="3815257387" sldId="429"/>
        </pc:sldMkLst>
      </pc:sldChg>
    </pc:docChg>
  </pc:docChgLst>
  <pc:docChgLst>
    <pc:chgData name="Siguenza, Yasmin M CPO USN COMNAVSURFPAC (USA)" userId="S::yasmin.m.siguenza.mil@us.navy.mil::9be28e4e-3125-4f59-950c-561d6d4fa3dd" providerId="AD" clId="Web-{01039E7B-0CA6-0B58-976E-4D17EC68C9C7}"/>
    <pc:docChg chg="modSld">
      <pc:chgData name="Siguenza, Yasmin M CPO USN COMNAVSURFPAC (USA)" userId="S::yasmin.m.siguenza.mil@us.navy.mil::9be28e4e-3125-4f59-950c-561d6d4fa3dd" providerId="AD" clId="Web-{01039E7B-0CA6-0B58-976E-4D17EC68C9C7}" dt="2025-07-11T00:11:38.278" v="1" actId="20577"/>
      <pc:docMkLst>
        <pc:docMk/>
      </pc:docMkLst>
      <pc:sldChg chg="modSp">
        <pc:chgData name="Siguenza, Yasmin M CPO USN COMNAVSURFPAC (USA)" userId="S::yasmin.m.siguenza.mil@us.navy.mil::9be28e4e-3125-4f59-950c-561d6d4fa3dd" providerId="AD" clId="Web-{01039E7B-0CA6-0B58-976E-4D17EC68C9C7}" dt="2025-07-11T00:11:38.278" v="1" actId="20577"/>
        <pc:sldMkLst>
          <pc:docMk/>
          <pc:sldMk cId="822237060" sldId="274"/>
        </pc:sldMkLst>
      </pc:sldChg>
    </pc:docChg>
  </pc:docChgLst>
  <pc:docChgLst>
    <pc:chgData name="Edmonston, Douglas A SCPO USN CBC GULFPORT MS (USA)" userId="S::douglas.a.edmonston.mil@us.navy.mil::af5b9239-1866-4b1f-a601-d58887d30755" providerId="AD" clId="Web-{AA9B72CA-0CA2-F3FD-A2D5-B677D4C0C2AA}"/>
    <pc:docChg chg="modSld">
      <pc:chgData name="Edmonston, Douglas A SCPO USN CBC GULFPORT MS (USA)" userId="S::douglas.a.edmonston.mil@us.navy.mil::af5b9239-1866-4b1f-a601-d58887d30755" providerId="AD" clId="Web-{AA9B72CA-0CA2-F3FD-A2D5-B677D4C0C2AA}" dt="2025-06-26T20:19:09.449" v="14" actId="20577"/>
      <pc:docMkLst>
        <pc:docMk/>
      </pc:docMkLst>
      <pc:sldChg chg="modSp">
        <pc:chgData name="Edmonston, Douglas A SCPO USN CBC GULFPORT MS (USA)" userId="S::douglas.a.edmonston.mil@us.navy.mil::af5b9239-1866-4b1f-a601-d58887d30755" providerId="AD" clId="Web-{AA9B72CA-0CA2-F3FD-A2D5-B677D4C0C2AA}" dt="2025-06-26T20:16:32.461" v="7" actId="20577"/>
        <pc:sldMkLst>
          <pc:docMk/>
          <pc:sldMk cId="2325401238" sldId="288"/>
        </pc:sldMkLst>
      </pc:sldChg>
      <pc:sldChg chg="modSp">
        <pc:chgData name="Edmonston, Douglas A SCPO USN CBC GULFPORT MS (USA)" userId="S::douglas.a.edmonston.mil@us.navy.mil::af5b9239-1866-4b1f-a601-d58887d30755" providerId="AD" clId="Web-{AA9B72CA-0CA2-F3FD-A2D5-B677D4C0C2AA}" dt="2025-06-26T20:19:09.449" v="14" actId="20577"/>
        <pc:sldMkLst>
          <pc:docMk/>
          <pc:sldMk cId="1167512984" sldId="292"/>
        </pc:sldMkLst>
      </pc:sldChg>
    </pc:docChg>
  </pc:docChgLst>
  <pc:docChgLst>
    <pc:chgData name="Edmonston, Douglas A SCPO USN CBC GULFPORT MS (USA)" userId="S::douglas.a.edmonston.mil@us.navy.mil::af5b9239-1866-4b1f-a601-d58887d30755" providerId="AD" clId="Web-{7A23CD5A-152B-293D-15C2-DFBB8DF91B27}"/>
    <pc:docChg chg="modSld">
      <pc:chgData name="Edmonston, Douglas A SCPO USN CBC GULFPORT MS (USA)" userId="S::douglas.a.edmonston.mil@us.navy.mil::af5b9239-1866-4b1f-a601-d58887d30755" providerId="AD" clId="Web-{7A23CD5A-152B-293D-15C2-DFBB8DF91B27}" dt="2025-09-25T17:38:30.015" v="2" actId="20577"/>
      <pc:docMkLst>
        <pc:docMk/>
      </pc:docMkLst>
      <pc:sldChg chg="addSp modSp">
        <pc:chgData name="Edmonston, Douglas A SCPO USN CBC GULFPORT MS (USA)" userId="S::douglas.a.edmonston.mil@us.navy.mil::af5b9239-1866-4b1f-a601-d58887d30755" providerId="AD" clId="Web-{7A23CD5A-152B-293D-15C2-DFBB8DF91B27}" dt="2025-09-25T17:38:30.015" v="2" actId="20577"/>
        <pc:sldMkLst>
          <pc:docMk/>
          <pc:sldMk cId="530703103" sldId="256"/>
        </pc:sldMkLst>
      </pc:sldChg>
    </pc:docChg>
  </pc:docChgLst>
  <pc:docChgLst>
    <pc:chgData name="Osborne, James R MCPO USN DCNO N1 (USA)" userId="S::james.r.osborne.mil@us.navy.mil::db38b5b9-a24d-48a5-8eba-4cddad04ac17" providerId="AD" clId="Web-{7A7AE343-A68A-44E1-B484-2E24A9F0040A}"/>
    <pc:docChg chg="modSld">
      <pc:chgData name="Osborne, James R MCPO USN DCNO N1 (USA)" userId="S::james.r.osborne.mil@us.navy.mil::db38b5b9-a24d-48a5-8eba-4cddad04ac17" providerId="AD" clId="Web-{7A7AE343-A68A-44E1-B484-2E24A9F0040A}" dt="2025-07-30T20:35:52.746" v="7" actId="20577"/>
      <pc:docMkLst>
        <pc:docMk/>
      </pc:docMkLst>
      <pc:sldChg chg="modSp">
        <pc:chgData name="Osborne, James R MCPO USN DCNO N1 (USA)" userId="S::james.r.osborne.mil@us.navy.mil::db38b5b9-a24d-48a5-8eba-4cddad04ac17" providerId="AD" clId="Web-{7A7AE343-A68A-44E1-B484-2E24A9F0040A}" dt="2025-07-30T20:35:17.996" v="5" actId="20577"/>
        <pc:sldMkLst>
          <pc:docMk/>
          <pc:sldMk cId="3815257387" sldId="429"/>
        </pc:sldMkLst>
      </pc:sldChg>
      <pc:sldChg chg="modSp">
        <pc:chgData name="Osborne, James R MCPO USN DCNO N1 (USA)" userId="S::james.r.osborne.mil@us.navy.mil::db38b5b9-a24d-48a5-8eba-4cddad04ac17" providerId="AD" clId="Web-{7A7AE343-A68A-44E1-B484-2E24A9F0040A}" dt="2025-07-30T20:35:52.746" v="7" actId="20577"/>
        <pc:sldMkLst>
          <pc:docMk/>
          <pc:sldMk cId="60201138" sldId="435"/>
        </pc:sldMkLst>
      </pc:sldChg>
      <pc:sldChg chg="modSp">
        <pc:chgData name="Osborne, James R MCPO USN DCNO N1 (USA)" userId="S::james.r.osborne.mil@us.navy.mil::db38b5b9-a24d-48a5-8eba-4cddad04ac17" providerId="AD" clId="Web-{7A7AE343-A68A-44E1-B484-2E24A9F0040A}" dt="2025-07-30T20:34:59.605" v="2" actId="20577"/>
        <pc:sldMkLst>
          <pc:docMk/>
          <pc:sldMk cId="553887124" sldId="437"/>
        </pc:sldMkLst>
      </pc:sldChg>
    </pc:docChg>
  </pc:docChgLst>
  <pc:docChgLst>
    <pc:chgData name="Edmonston, Douglas A SCPO USN CBC GULFPORT MS (USA)" userId="S::douglas.a.edmonston.mil@us.navy.mil::af5b9239-1866-4b1f-a601-d58887d30755" providerId="AD" clId="Web-{5E6BCDCA-E5D4-BEAE-CEE3-033647D10FBF}"/>
    <pc:docChg chg="modSld">
      <pc:chgData name="Edmonston, Douglas A SCPO USN CBC GULFPORT MS (USA)" userId="S::douglas.a.edmonston.mil@us.navy.mil::af5b9239-1866-4b1f-a601-d58887d30755" providerId="AD" clId="Web-{5E6BCDCA-E5D4-BEAE-CEE3-033647D10FBF}" dt="2025-07-10T15:40:30.115" v="1"/>
      <pc:docMkLst>
        <pc:docMk/>
      </pc:docMkLst>
      <pc:sldChg chg="addSp delSp modSp">
        <pc:chgData name="Edmonston, Douglas A SCPO USN CBC GULFPORT MS (USA)" userId="S::douglas.a.edmonston.mil@us.navy.mil::af5b9239-1866-4b1f-a601-d58887d30755" providerId="AD" clId="Web-{5E6BCDCA-E5D4-BEAE-CEE3-033647D10FBF}" dt="2025-07-10T15:40:30.115" v="1"/>
        <pc:sldMkLst>
          <pc:docMk/>
          <pc:sldMk cId="530703103" sldId="256"/>
        </pc:sldMkLst>
      </pc:sldChg>
    </pc:docChg>
  </pc:docChgLst>
  <pc:docChgLst>
    <pc:chgData name="Siguenza, Yasmin M CPO USN COMNAVSURFPAC (USA)" userId="S::yasmin.m.siguenza.mil@us.navy.mil::9be28e4e-3125-4f59-950c-561d6d4fa3dd" providerId="AD" clId="Web-{CCD226E7-6346-894C-5F7D-8EE322BDBA47}"/>
    <pc:docChg chg="modSld">
      <pc:chgData name="Siguenza, Yasmin M CPO USN COMNAVSURFPAC (USA)" userId="S::yasmin.m.siguenza.mil@us.navy.mil::9be28e4e-3125-4f59-950c-561d6d4fa3dd" providerId="AD" clId="Web-{CCD226E7-6346-894C-5F7D-8EE322BDBA47}" dt="2025-06-26T21:59:32.628" v="14" actId="20577"/>
      <pc:docMkLst>
        <pc:docMk/>
      </pc:docMkLst>
      <pc:sldChg chg="modSp modCm">
        <pc:chgData name="Siguenza, Yasmin M CPO USN COMNAVSURFPAC (USA)" userId="S::yasmin.m.siguenza.mil@us.navy.mil::9be28e4e-3125-4f59-950c-561d6d4fa3dd" providerId="AD" clId="Web-{CCD226E7-6346-894C-5F7D-8EE322BDBA47}" dt="2025-06-26T21:58:05.497" v="4" actId="20577"/>
        <pc:sldMkLst>
          <pc:docMk/>
          <pc:sldMk cId="3521648519" sldId="285"/>
        </pc:sldMkLst>
        <pc:extLst>
          <p:ext xmlns:p="http://schemas.openxmlformats.org/presentationml/2006/main" uri="{D6D511B9-2390-475A-947B-AFAB55BFBCF1}">
            <pc226:cmChg xmlns:pc226="http://schemas.microsoft.com/office/powerpoint/2022/06/main/command" chg="mod">
              <pc226:chgData name="Siguenza, Yasmin M CPO USN COMNAVSURFPAC (USA)" userId="S::yasmin.m.siguenza.mil@us.navy.mil::9be28e4e-3125-4f59-950c-561d6d4fa3dd" providerId="AD" clId="Web-{CCD226E7-6346-894C-5F7D-8EE322BDBA47}" dt="2025-06-26T21:57:34.214" v="0" actId="20577"/>
              <pc2:cmMkLst xmlns:pc2="http://schemas.microsoft.com/office/powerpoint/2019/9/main/command">
                <pc:docMk/>
                <pc:sldMk cId="3521648519" sldId="285"/>
                <pc2:cmMk id="{D9DDC73A-027A-43D7-B1F9-D929F89924ED}"/>
              </pc2:cmMkLst>
            </pc226:cmChg>
          </p:ext>
        </pc:extLst>
      </pc:sldChg>
      <pc:sldChg chg="modSp">
        <pc:chgData name="Siguenza, Yasmin M CPO USN COMNAVSURFPAC (USA)" userId="S::yasmin.m.siguenza.mil@us.navy.mil::9be28e4e-3125-4f59-950c-561d6d4fa3dd" providerId="AD" clId="Web-{CCD226E7-6346-894C-5F7D-8EE322BDBA47}" dt="2025-06-26T21:59:32.628" v="14" actId="20577"/>
        <pc:sldMkLst>
          <pc:docMk/>
          <pc:sldMk cId="2325401238" sldId="288"/>
        </pc:sldMkLst>
      </pc:sldChg>
    </pc:docChg>
  </pc:docChgLst>
  <pc:docChgLst>
    <pc:chgData name="Almonte, Marcelo MCPO USN NETC PENSACOLA FL (USA)" userId="S::marcelo.almonte.mil@us.navy.mil::6da9497a-c4c6-4b8b-a982-0c29bc2bfa3a" providerId="AD" clId="Web-{FD7BE7CA-D2B9-4A18-9288-E08143F39B8C}"/>
    <pc:docChg chg="mod">
      <pc:chgData name="Almonte, Marcelo MCPO USN NETC PENSACOLA FL (USA)" userId="S::marcelo.almonte.mil@us.navy.mil::6da9497a-c4c6-4b8b-a982-0c29bc2bfa3a" providerId="AD" clId="Web-{FD7BE7CA-D2B9-4A18-9288-E08143F39B8C}" dt="2025-06-23T19:02:25.005" v="0"/>
      <pc:docMkLst>
        <pc:docMk/>
      </pc:docMkLst>
    </pc:docChg>
  </pc:docChgLst>
  <pc:docChgLst>
    <pc:chgData name="Osborne, James R MCPO USN DCNO N1 (USA)" userId="S::james.r.osborne.mil@us.navy.mil::db38b5b9-a24d-48a5-8eba-4cddad04ac17" providerId="AD" clId="Web-{EC1C304B-7D4F-49C4-89E5-82E2B63A958F}"/>
    <pc:docChg chg="modSld">
      <pc:chgData name="Osborne, James R MCPO USN DCNO N1 (USA)" userId="S::james.r.osborne.mil@us.navy.mil::db38b5b9-a24d-48a5-8eba-4cddad04ac17" providerId="AD" clId="Web-{EC1C304B-7D4F-49C4-89E5-82E2B63A958F}" dt="2025-09-29T20:23:22.129" v="3"/>
      <pc:docMkLst>
        <pc:docMk/>
      </pc:docMkLst>
      <pc:sldChg chg="delSp modNotes">
        <pc:chgData name="Osborne, James R MCPO USN DCNO N1 (USA)" userId="S::james.r.osborne.mil@us.navy.mil::db38b5b9-a24d-48a5-8eba-4cddad04ac17" providerId="AD" clId="Web-{EC1C304B-7D4F-49C4-89E5-82E2B63A958F}" dt="2025-09-29T20:23:22.129" v="3"/>
        <pc:sldMkLst>
          <pc:docMk/>
          <pc:sldMk cId="530703103" sldId="256"/>
        </pc:sldMkLst>
      </pc:sldChg>
    </pc:docChg>
  </pc:docChgLst>
  <pc:docChgLst>
    <pc:chgData name="Siguenza, Yasmin M CPO USN COMNAVSURFPAC (USA)" userId="S::yasmin.m.siguenza.mil@us.navy.mil::9be28e4e-3125-4f59-950c-561d6d4fa3dd" providerId="AD" clId="Web-{1D7B4283-500B-8438-AF50-92F3411870E2}"/>
    <pc:docChg chg="modSld">
      <pc:chgData name="Siguenza, Yasmin M CPO USN COMNAVSURFPAC (USA)" userId="S::yasmin.m.siguenza.mil@us.navy.mil::9be28e4e-3125-4f59-950c-561d6d4fa3dd" providerId="AD" clId="Web-{1D7B4283-500B-8438-AF50-92F3411870E2}" dt="2025-06-26T22:12:48.091" v="7" actId="14100"/>
      <pc:docMkLst>
        <pc:docMk/>
      </pc:docMkLst>
      <pc:sldChg chg="modSp">
        <pc:chgData name="Siguenza, Yasmin M CPO USN COMNAVSURFPAC (USA)" userId="S::yasmin.m.siguenza.mil@us.navy.mil::9be28e4e-3125-4f59-950c-561d6d4fa3dd" providerId="AD" clId="Web-{1D7B4283-500B-8438-AF50-92F3411870E2}" dt="2025-06-26T22:12:48.091" v="7" actId="14100"/>
        <pc:sldMkLst>
          <pc:docMk/>
          <pc:sldMk cId="1295898967" sldId="433"/>
        </pc:sldMkLst>
      </pc:sldChg>
    </pc:docChg>
  </pc:docChgLst>
  <pc:docChgLst>
    <pc:chgData name="Osborne, James R MCPO USN DCNO N1 (USA)" userId="S::james.r.osborne.mil@us.navy.mil::db38b5b9-a24d-48a5-8eba-4cddad04ac17" providerId="AD" clId="Web-{C89EB434-C07C-4FD9-92F5-4126DD882A6E}"/>
    <pc:docChg chg="modSld">
      <pc:chgData name="Osborne, James R MCPO USN DCNO N1 (USA)" userId="S::james.r.osborne.mil@us.navy.mil::db38b5b9-a24d-48a5-8eba-4cddad04ac17" providerId="AD" clId="Web-{C89EB434-C07C-4FD9-92F5-4126DD882A6E}" dt="2025-06-23T19:30:47.590" v="14" actId="20577"/>
      <pc:docMkLst>
        <pc:docMk/>
      </pc:docMkLst>
      <pc:sldChg chg="modSp">
        <pc:chgData name="Osborne, James R MCPO USN DCNO N1 (USA)" userId="S::james.r.osborne.mil@us.navy.mil::db38b5b9-a24d-48a5-8eba-4cddad04ac17" providerId="AD" clId="Web-{C89EB434-C07C-4FD9-92F5-4126DD882A6E}" dt="2025-06-23T19:30:47.590" v="14" actId="20577"/>
        <pc:sldMkLst>
          <pc:docMk/>
          <pc:sldMk cId="579601953" sldId="282"/>
        </pc:sldMkLst>
      </pc:sldChg>
    </pc:docChg>
  </pc:docChgLst>
  <pc:docChgLst>
    <pc:chgData name="Siguenza, Yasmin M CPO USN COMNAVSURFPAC (USA)" userId="S::yasmin.m.siguenza.mil@us.navy.mil::9be28e4e-3125-4f59-950c-561d6d4fa3dd" providerId="AD" clId="Web-{8B97352D-41A2-8AFD-A356-903949FAD11E}"/>
    <pc:docChg chg="modSld">
      <pc:chgData name="Siguenza, Yasmin M CPO USN COMNAVSURFPAC (USA)" userId="S::yasmin.m.siguenza.mil@us.navy.mil::9be28e4e-3125-4f59-950c-561d6d4fa3dd" providerId="AD" clId="Web-{8B97352D-41A2-8AFD-A356-903949FAD11E}" dt="2025-06-26T21:43:47.305" v="71" actId="20577"/>
      <pc:docMkLst>
        <pc:docMk/>
      </pc:docMkLst>
      <pc:sldChg chg="modSp modCm">
        <pc:chgData name="Siguenza, Yasmin M CPO USN COMNAVSURFPAC (USA)" userId="S::yasmin.m.siguenza.mil@us.navy.mil::9be28e4e-3125-4f59-950c-561d6d4fa3dd" providerId="AD" clId="Web-{8B97352D-41A2-8AFD-A356-903949FAD11E}" dt="2025-06-26T21:43:33.977" v="69" actId="20577"/>
        <pc:sldMkLst>
          <pc:docMk/>
          <pc:sldMk cId="3521648519" sldId="285"/>
        </pc:sldMkLst>
        <pc:extLst>
          <p:ext xmlns:p="http://schemas.openxmlformats.org/presentationml/2006/main" uri="{D6D511B9-2390-475A-947B-AFAB55BFBCF1}">
            <pc226:cmChg xmlns:pc226="http://schemas.microsoft.com/office/powerpoint/2022/06/main/command" chg="mod">
              <pc226:chgData name="Siguenza, Yasmin M CPO USN COMNAVSURFPAC (USA)" userId="S::yasmin.m.siguenza.mil@us.navy.mil::9be28e4e-3125-4f59-950c-561d6d4fa3dd" providerId="AD" clId="Web-{8B97352D-41A2-8AFD-A356-903949FAD11E}" dt="2025-06-26T21:43:32.149" v="68" actId="20577"/>
              <pc2:cmMkLst xmlns:pc2="http://schemas.microsoft.com/office/powerpoint/2019/9/main/command">
                <pc:docMk/>
                <pc:sldMk cId="3521648519" sldId="285"/>
                <pc2:cmMk id="{D9DDC73A-027A-43D7-B1F9-D929F89924ED}"/>
              </pc2:cmMkLst>
            </pc226:cmChg>
          </p:ext>
        </pc:extLst>
      </pc:sldChg>
      <pc:sldChg chg="modSp modCm">
        <pc:chgData name="Siguenza, Yasmin M CPO USN COMNAVSURFPAC (USA)" userId="S::yasmin.m.siguenza.mil@us.navy.mil::9be28e4e-3125-4f59-950c-561d6d4fa3dd" providerId="AD" clId="Web-{8B97352D-41A2-8AFD-A356-903949FAD11E}" dt="2025-06-26T21:43:47.305" v="71" actId="20577"/>
        <pc:sldMkLst>
          <pc:docMk/>
          <pc:sldMk cId="1436588063" sldId="286"/>
        </pc:sldMkLst>
        <pc:extLst>
          <p:ext xmlns:p="http://schemas.openxmlformats.org/presentationml/2006/main" uri="{D6D511B9-2390-475A-947B-AFAB55BFBCF1}">
            <pc226:cmChg xmlns:pc226="http://schemas.microsoft.com/office/powerpoint/2022/06/main/command" chg="mod">
              <pc226:chgData name="Siguenza, Yasmin M CPO USN COMNAVSURFPAC (USA)" userId="S::yasmin.m.siguenza.mil@us.navy.mil::9be28e4e-3125-4f59-950c-561d6d4fa3dd" providerId="AD" clId="Web-{8B97352D-41A2-8AFD-A356-903949FAD11E}" dt="2025-06-26T21:43:43.774" v="70" actId="20577"/>
              <pc2:cmMkLst xmlns:pc2="http://schemas.microsoft.com/office/powerpoint/2019/9/main/command">
                <pc:docMk/>
                <pc:sldMk cId="1436588063" sldId="286"/>
                <pc2:cmMk id="{58E41686-F868-441D-BD73-8CFE2E36EB5E}"/>
              </pc2:cmMkLst>
            </pc226:cmChg>
          </p:ext>
        </pc:extLst>
      </pc:sldChg>
    </pc:docChg>
  </pc:docChgLst>
  <pc:docChgLst>
    <pc:chgData name="Gardner, Steven L PO1 USN NSSATC HQ (USA)" userId="S::steven.l.gardner16.mil@us.navy.mil::d40a2193-434a-4150-aa78-8e58895ac27f" providerId="AD" clId="Web-{8AB526E7-7AA7-2412-FE6A-9E24408383F7}"/>
    <pc:docChg chg="modSld modMainMaster">
      <pc:chgData name="Gardner, Steven L PO1 USN NSSATC HQ (USA)" userId="S::steven.l.gardner16.mil@us.navy.mil::d40a2193-434a-4150-aa78-8e58895ac27f" providerId="AD" clId="Web-{8AB526E7-7AA7-2412-FE6A-9E24408383F7}" dt="2025-06-10T01:44:21.333" v="1"/>
      <pc:docMkLst>
        <pc:docMk/>
      </pc:docMkLst>
      <pc:sldChg chg="mod setBg">
        <pc:chgData name="Gardner, Steven L PO1 USN NSSATC HQ (USA)" userId="S::steven.l.gardner16.mil@us.navy.mil::d40a2193-434a-4150-aa78-8e58895ac27f" providerId="AD" clId="Web-{8AB526E7-7AA7-2412-FE6A-9E24408383F7}" dt="2025-06-10T01:44:21.333" v="1"/>
        <pc:sldMkLst>
          <pc:docMk/>
          <pc:sldMk cId="530703103" sldId="256"/>
        </pc:sldMkLst>
      </pc:sldChg>
      <pc:sldChg chg="mod">
        <pc:chgData name="Gardner, Steven L PO1 USN NSSATC HQ (USA)" userId="S::steven.l.gardner16.mil@us.navy.mil::d40a2193-434a-4150-aa78-8e58895ac27f" providerId="AD" clId="Web-{8AB526E7-7AA7-2412-FE6A-9E24408383F7}" dt="2025-06-10T01:44:21.333" v="1"/>
        <pc:sldMkLst>
          <pc:docMk/>
          <pc:sldMk cId="680004417" sldId="270"/>
        </pc:sldMkLst>
      </pc:sldChg>
      <pc:sldChg chg="mod">
        <pc:chgData name="Gardner, Steven L PO1 USN NSSATC HQ (USA)" userId="S::steven.l.gardner16.mil@us.navy.mil::d40a2193-434a-4150-aa78-8e58895ac27f" providerId="AD" clId="Web-{8AB526E7-7AA7-2412-FE6A-9E24408383F7}" dt="2025-06-10T01:44:21.333" v="1"/>
        <pc:sldMkLst>
          <pc:docMk/>
          <pc:sldMk cId="239831296" sldId="276"/>
        </pc:sldMkLst>
      </pc:sldChg>
      <pc:sldChg chg="mod">
        <pc:chgData name="Gardner, Steven L PO1 USN NSSATC HQ (USA)" userId="S::steven.l.gardner16.mil@us.navy.mil::d40a2193-434a-4150-aa78-8e58895ac27f" providerId="AD" clId="Web-{8AB526E7-7AA7-2412-FE6A-9E24408383F7}" dt="2025-06-10T01:44:21.333" v="1"/>
        <pc:sldMkLst>
          <pc:docMk/>
          <pc:sldMk cId="2306909477" sldId="280"/>
        </pc:sldMkLst>
      </pc:sldChg>
      <pc:sldChg chg="mod">
        <pc:chgData name="Gardner, Steven L PO1 USN NSSATC HQ (USA)" userId="S::steven.l.gardner16.mil@us.navy.mil::d40a2193-434a-4150-aa78-8e58895ac27f" providerId="AD" clId="Web-{8AB526E7-7AA7-2412-FE6A-9E24408383F7}" dt="2025-06-10T01:44:21.333" v="1"/>
        <pc:sldMkLst>
          <pc:docMk/>
          <pc:sldMk cId="937316376" sldId="281"/>
        </pc:sldMkLst>
      </pc:sldChg>
      <pc:sldChg chg="mod">
        <pc:chgData name="Gardner, Steven L PO1 USN NSSATC HQ (USA)" userId="S::steven.l.gardner16.mil@us.navy.mil::d40a2193-434a-4150-aa78-8e58895ac27f" providerId="AD" clId="Web-{8AB526E7-7AA7-2412-FE6A-9E24408383F7}" dt="2025-06-10T01:44:21.333" v="1"/>
        <pc:sldMkLst>
          <pc:docMk/>
          <pc:sldMk cId="579601953" sldId="282"/>
        </pc:sldMkLst>
      </pc:sldChg>
      <pc:sldChg chg="mod">
        <pc:chgData name="Gardner, Steven L PO1 USN NSSATC HQ (USA)" userId="S::steven.l.gardner16.mil@us.navy.mil::d40a2193-434a-4150-aa78-8e58895ac27f" providerId="AD" clId="Web-{8AB526E7-7AA7-2412-FE6A-9E24408383F7}" dt="2025-06-10T01:44:21.333" v="1"/>
        <pc:sldMkLst>
          <pc:docMk/>
          <pc:sldMk cId="690310566" sldId="284"/>
        </pc:sldMkLst>
      </pc:sldChg>
      <pc:sldChg chg="mod">
        <pc:chgData name="Gardner, Steven L PO1 USN NSSATC HQ (USA)" userId="S::steven.l.gardner16.mil@us.navy.mil::d40a2193-434a-4150-aa78-8e58895ac27f" providerId="AD" clId="Web-{8AB526E7-7AA7-2412-FE6A-9E24408383F7}" dt="2025-06-10T01:44:21.333" v="1"/>
        <pc:sldMkLst>
          <pc:docMk/>
          <pc:sldMk cId="3521648519" sldId="285"/>
        </pc:sldMkLst>
      </pc:sldChg>
      <pc:sldChg chg="mod">
        <pc:chgData name="Gardner, Steven L PO1 USN NSSATC HQ (USA)" userId="S::steven.l.gardner16.mil@us.navy.mil::d40a2193-434a-4150-aa78-8e58895ac27f" providerId="AD" clId="Web-{8AB526E7-7AA7-2412-FE6A-9E24408383F7}" dt="2025-06-10T01:44:21.333" v="1"/>
        <pc:sldMkLst>
          <pc:docMk/>
          <pc:sldMk cId="1436588063" sldId="286"/>
        </pc:sldMkLst>
      </pc:sldChg>
      <pc:sldChg chg="mod">
        <pc:chgData name="Gardner, Steven L PO1 USN NSSATC HQ (USA)" userId="S::steven.l.gardner16.mil@us.navy.mil::d40a2193-434a-4150-aa78-8e58895ac27f" providerId="AD" clId="Web-{8AB526E7-7AA7-2412-FE6A-9E24408383F7}" dt="2025-06-10T01:44:21.333" v="1"/>
        <pc:sldMkLst>
          <pc:docMk/>
          <pc:sldMk cId="1292456021" sldId="287"/>
        </pc:sldMkLst>
      </pc:sldChg>
      <pc:sldChg chg="mod">
        <pc:chgData name="Gardner, Steven L PO1 USN NSSATC HQ (USA)" userId="S::steven.l.gardner16.mil@us.navy.mil::d40a2193-434a-4150-aa78-8e58895ac27f" providerId="AD" clId="Web-{8AB526E7-7AA7-2412-FE6A-9E24408383F7}" dt="2025-06-10T01:44:21.333" v="1"/>
        <pc:sldMkLst>
          <pc:docMk/>
          <pc:sldMk cId="2325401238" sldId="288"/>
        </pc:sldMkLst>
      </pc:sldChg>
      <pc:sldChg chg="mod">
        <pc:chgData name="Gardner, Steven L PO1 USN NSSATC HQ (USA)" userId="S::steven.l.gardner16.mil@us.navy.mil::d40a2193-434a-4150-aa78-8e58895ac27f" providerId="AD" clId="Web-{8AB526E7-7AA7-2412-FE6A-9E24408383F7}" dt="2025-06-10T01:44:21.333" v="1"/>
        <pc:sldMkLst>
          <pc:docMk/>
          <pc:sldMk cId="3825734474" sldId="289"/>
        </pc:sldMkLst>
      </pc:sldChg>
      <pc:sldChg chg="mod">
        <pc:chgData name="Gardner, Steven L PO1 USN NSSATC HQ (USA)" userId="S::steven.l.gardner16.mil@us.navy.mil::d40a2193-434a-4150-aa78-8e58895ac27f" providerId="AD" clId="Web-{8AB526E7-7AA7-2412-FE6A-9E24408383F7}" dt="2025-06-10T01:44:21.333" v="1"/>
        <pc:sldMkLst>
          <pc:docMk/>
          <pc:sldMk cId="580031724" sldId="290"/>
        </pc:sldMkLst>
      </pc:sldChg>
      <pc:sldChg chg="mod">
        <pc:chgData name="Gardner, Steven L PO1 USN NSSATC HQ (USA)" userId="S::steven.l.gardner16.mil@us.navy.mil::d40a2193-434a-4150-aa78-8e58895ac27f" providerId="AD" clId="Web-{8AB526E7-7AA7-2412-FE6A-9E24408383F7}" dt="2025-06-10T01:44:21.333" v="1"/>
        <pc:sldMkLst>
          <pc:docMk/>
          <pc:sldMk cId="3274504050" sldId="291"/>
        </pc:sldMkLst>
      </pc:sldChg>
      <pc:sldChg chg="mod">
        <pc:chgData name="Gardner, Steven L PO1 USN NSSATC HQ (USA)" userId="S::steven.l.gardner16.mil@us.navy.mil::d40a2193-434a-4150-aa78-8e58895ac27f" providerId="AD" clId="Web-{8AB526E7-7AA7-2412-FE6A-9E24408383F7}" dt="2025-06-10T01:44:21.333" v="1"/>
        <pc:sldMkLst>
          <pc:docMk/>
          <pc:sldMk cId="1167512984" sldId="292"/>
        </pc:sldMkLst>
      </pc:sldChg>
      <pc:sldChg chg="mod">
        <pc:chgData name="Gardner, Steven L PO1 USN NSSATC HQ (USA)" userId="S::steven.l.gardner16.mil@us.navy.mil::d40a2193-434a-4150-aa78-8e58895ac27f" providerId="AD" clId="Web-{8AB526E7-7AA7-2412-FE6A-9E24408383F7}" dt="2025-06-10T01:44:21.333" v="1"/>
        <pc:sldMkLst>
          <pc:docMk/>
          <pc:sldMk cId="3853253504" sldId="293"/>
        </pc:sldMkLst>
      </pc:sldChg>
      <pc:sldChg chg="mod">
        <pc:chgData name="Gardner, Steven L PO1 USN NSSATC HQ (USA)" userId="S::steven.l.gardner16.mil@us.navy.mil::d40a2193-434a-4150-aa78-8e58895ac27f" providerId="AD" clId="Web-{8AB526E7-7AA7-2412-FE6A-9E24408383F7}" dt="2025-06-10T01:44:21.333" v="1"/>
        <pc:sldMkLst>
          <pc:docMk/>
          <pc:sldMk cId="3815257387" sldId="429"/>
        </pc:sldMkLst>
      </pc:sldChg>
      <pc:sldChg chg="mod">
        <pc:chgData name="Gardner, Steven L PO1 USN NSSATC HQ (USA)" userId="S::steven.l.gardner16.mil@us.navy.mil::d40a2193-434a-4150-aa78-8e58895ac27f" providerId="AD" clId="Web-{8AB526E7-7AA7-2412-FE6A-9E24408383F7}" dt="2025-06-10T01:44:21.333" v="1"/>
        <pc:sldMkLst>
          <pc:docMk/>
          <pc:sldMk cId="1474856928" sldId="430"/>
        </pc:sldMkLst>
      </pc:sldChg>
      <pc:sldChg chg="mod">
        <pc:chgData name="Gardner, Steven L PO1 USN NSSATC HQ (USA)" userId="S::steven.l.gardner16.mil@us.navy.mil::d40a2193-434a-4150-aa78-8e58895ac27f" providerId="AD" clId="Web-{8AB526E7-7AA7-2412-FE6A-9E24408383F7}" dt="2025-06-10T01:44:21.333" v="1"/>
        <pc:sldMkLst>
          <pc:docMk/>
          <pc:sldMk cId="1248904320" sldId="431"/>
        </pc:sldMkLst>
      </pc:sldChg>
      <pc:sldChg chg="mod">
        <pc:chgData name="Gardner, Steven L PO1 USN NSSATC HQ (USA)" userId="S::steven.l.gardner16.mil@us.navy.mil::d40a2193-434a-4150-aa78-8e58895ac27f" providerId="AD" clId="Web-{8AB526E7-7AA7-2412-FE6A-9E24408383F7}" dt="2025-06-10T01:44:21.333" v="1"/>
        <pc:sldMkLst>
          <pc:docMk/>
          <pc:sldMk cId="2251074300" sldId="432"/>
        </pc:sldMkLst>
      </pc:sldChg>
      <pc:sldChg chg="mod">
        <pc:chgData name="Gardner, Steven L PO1 USN NSSATC HQ (USA)" userId="S::steven.l.gardner16.mil@us.navy.mil::d40a2193-434a-4150-aa78-8e58895ac27f" providerId="AD" clId="Web-{8AB526E7-7AA7-2412-FE6A-9E24408383F7}" dt="2025-06-10T01:44:21.333" v="1"/>
        <pc:sldMkLst>
          <pc:docMk/>
          <pc:sldMk cId="1295898967" sldId="433"/>
        </pc:sldMkLst>
      </pc:sldChg>
      <pc:sldMasterChg chg="mod setBg modSldLayout">
        <pc:chgData name="Gardner, Steven L PO1 USN NSSATC HQ (USA)" userId="S::steven.l.gardner16.mil@us.navy.mil::d40a2193-434a-4150-aa78-8e58895ac27f" providerId="AD" clId="Web-{8AB526E7-7AA7-2412-FE6A-9E24408383F7}" dt="2025-06-10T01:44:21.333" v="1"/>
        <pc:sldMasterMkLst>
          <pc:docMk/>
          <pc:sldMasterMk cId="286658635" sldId="2147483648"/>
        </pc:sldMasterMkLst>
        <pc:sldLayoutChg chg="mod setFolMasterObjs">
          <pc:chgData name="Gardner, Steven L PO1 USN NSSATC HQ (USA)" userId="S::steven.l.gardner16.mil@us.navy.mil::d40a2193-434a-4150-aa78-8e58895ac27f" providerId="AD" clId="Web-{8AB526E7-7AA7-2412-FE6A-9E24408383F7}" dt="2025-06-10T01:44:21.333" v="1"/>
          <pc:sldLayoutMkLst>
            <pc:docMk/>
            <pc:sldMasterMk cId="286658635" sldId="2147483648"/>
            <pc:sldLayoutMk cId="1968001571" sldId="2147483649"/>
          </pc:sldLayoutMkLst>
        </pc:sldLayoutChg>
        <pc:sldLayoutChg chg="mod setFolMasterObjs">
          <pc:chgData name="Gardner, Steven L PO1 USN NSSATC HQ (USA)" userId="S::steven.l.gardner16.mil@us.navy.mil::d40a2193-434a-4150-aa78-8e58895ac27f" providerId="AD" clId="Web-{8AB526E7-7AA7-2412-FE6A-9E24408383F7}" dt="2025-06-10T01:44:21.333" v="1"/>
          <pc:sldLayoutMkLst>
            <pc:docMk/>
            <pc:sldMasterMk cId="286658635" sldId="2147483648"/>
            <pc:sldLayoutMk cId="138798859" sldId="2147483650"/>
          </pc:sldLayoutMkLst>
        </pc:sldLayoutChg>
        <pc:sldLayoutChg chg="mod setFolMasterObjs">
          <pc:chgData name="Gardner, Steven L PO1 USN NSSATC HQ (USA)" userId="S::steven.l.gardner16.mil@us.navy.mil::d40a2193-434a-4150-aa78-8e58895ac27f" providerId="AD" clId="Web-{8AB526E7-7AA7-2412-FE6A-9E24408383F7}" dt="2025-06-10T01:44:21.333" v="1"/>
          <pc:sldLayoutMkLst>
            <pc:docMk/>
            <pc:sldMasterMk cId="286658635" sldId="2147483648"/>
            <pc:sldLayoutMk cId="3749142307" sldId="2147483651"/>
          </pc:sldLayoutMkLst>
        </pc:sldLayoutChg>
        <pc:sldLayoutChg chg="mod setFolMasterObjs">
          <pc:chgData name="Gardner, Steven L PO1 USN NSSATC HQ (USA)" userId="S::steven.l.gardner16.mil@us.navy.mil::d40a2193-434a-4150-aa78-8e58895ac27f" providerId="AD" clId="Web-{8AB526E7-7AA7-2412-FE6A-9E24408383F7}" dt="2025-06-10T01:44:21.333" v="1"/>
          <pc:sldLayoutMkLst>
            <pc:docMk/>
            <pc:sldMasterMk cId="286658635" sldId="2147483648"/>
            <pc:sldLayoutMk cId="78434413" sldId="2147483652"/>
          </pc:sldLayoutMkLst>
        </pc:sldLayoutChg>
        <pc:sldLayoutChg chg="mod setFolMasterObjs">
          <pc:chgData name="Gardner, Steven L PO1 USN NSSATC HQ (USA)" userId="S::steven.l.gardner16.mil@us.navy.mil::d40a2193-434a-4150-aa78-8e58895ac27f" providerId="AD" clId="Web-{8AB526E7-7AA7-2412-FE6A-9E24408383F7}" dt="2025-06-10T01:44:21.333" v="1"/>
          <pc:sldLayoutMkLst>
            <pc:docMk/>
            <pc:sldMasterMk cId="286658635" sldId="2147483648"/>
            <pc:sldLayoutMk cId="3988357692" sldId="2147483653"/>
          </pc:sldLayoutMkLst>
        </pc:sldLayoutChg>
        <pc:sldLayoutChg chg="mod setFolMasterObjs">
          <pc:chgData name="Gardner, Steven L PO1 USN NSSATC HQ (USA)" userId="S::steven.l.gardner16.mil@us.navy.mil::d40a2193-434a-4150-aa78-8e58895ac27f" providerId="AD" clId="Web-{8AB526E7-7AA7-2412-FE6A-9E24408383F7}" dt="2025-06-10T01:44:21.333" v="1"/>
          <pc:sldLayoutMkLst>
            <pc:docMk/>
            <pc:sldMasterMk cId="286658635" sldId="2147483648"/>
            <pc:sldLayoutMk cId="630757127" sldId="2147483654"/>
          </pc:sldLayoutMkLst>
        </pc:sldLayoutChg>
        <pc:sldLayoutChg chg="mod setFolMasterObjs">
          <pc:chgData name="Gardner, Steven L PO1 USN NSSATC HQ (USA)" userId="S::steven.l.gardner16.mil@us.navy.mil::d40a2193-434a-4150-aa78-8e58895ac27f" providerId="AD" clId="Web-{8AB526E7-7AA7-2412-FE6A-9E24408383F7}" dt="2025-06-10T01:44:21.333" v="1"/>
          <pc:sldLayoutMkLst>
            <pc:docMk/>
            <pc:sldMasterMk cId="286658635" sldId="2147483648"/>
            <pc:sldLayoutMk cId="4047162886" sldId="2147483655"/>
          </pc:sldLayoutMkLst>
        </pc:sldLayoutChg>
        <pc:sldLayoutChg chg="mod setFolMasterObjs">
          <pc:chgData name="Gardner, Steven L PO1 USN NSSATC HQ (USA)" userId="S::steven.l.gardner16.mil@us.navy.mil::d40a2193-434a-4150-aa78-8e58895ac27f" providerId="AD" clId="Web-{8AB526E7-7AA7-2412-FE6A-9E24408383F7}" dt="2025-06-10T01:44:21.333" v="1"/>
          <pc:sldLayoutMkLst>
            <pc:docMk/>
            <pc:sldMasterMk cId="286658635" sldId="2147483648"/>
            <pc:sldLayoutMk cId="2702850072" sldId="2147483656"/>
          </pc:sldLayoutMkLst>
        </pc:sldLayoutChg>
        <pc:sldLayoutChg chg="mod setFolMasterObjs">
          <pc:chgData name="Gardner, Steven L PO1 USN NSSATC HQ (USA)" userId="S::steven.l.gardner16.mil@us.navy.mil::d40a2193-434a-4150-aa78-8e58895ac27f" providerId="AD" clId="Web-{8AB526E7-7AA7-2412-FE6A-9E24408383F7}" dt="2025-06-10T01:44:21.333" v="1"/>
          <pc:sldLayoutMkLst>
            <pc:docMk/>
            <pc:sldMasterMk cId="286658635" sldId="2147483648"/>
            <pc:sldLayoutMk cId="577177832" sldId="2147483657"/>
          </pc:sldLayoutMkLst>
        </pc:sldLayoutChg>
        <pc:sldLayoutChg chg="mod setFolMasterObjs">
          <pc:chgData name="Gardner, Steven L PO1 USN NSSATC HQ (USA)" userId="S::steven.l.gardner16.mil@us.navy.mil::d40a2193-434a-4150-aa78-8e58895ac27f" providerId="AD" clId="Web-{8AB526E7-7AA7-2412-FE6A-9E24408383F7}" dt="2025-06-10T01:44:21.333" v="1"/>
          <pc:sldLayoutMkLst>
            <pc:docMk/>
            <pc:sldMasterMk cId="286658635" sldId="2147483648"/>
            <pc:sldLayoutMk cId="3779414302" sldId="2147483658"/>
          </pc:sldLayoutMkLst>
        </pc:sldLayoutChg>
        <pc:sldLayoutChg chg="mod setFolMasterObjs">
          <pc:chgData name="Gardner, Steven L PO1 USN NSSATC HQ (USA)" userId="S::steven.l.gardner16.mil@us.navy.mil::d40a2193-434a-4150-aa78-8e58895ac27f" providerId="AD" clId="Web-{8AB526E7-7AA7-2412-FE6A-9E24408383F7}" dt="2025-06-10T01:44:21.333" v="1"/>
          <pc:sldLayoutMkLst>
            <pc:docMk/>
            <pc:sldMasterMk cId="286658635" sldId="2147483648"/>
            <pc:sldLayoutMk cId="2800896687" sldId="2147483659"/>
          </pc:sldLayoutMkLst>
        </pc:sldLayoutChg>
      </pc:sldMasterChg>
    </pc:docChg>
  </pc:docChgLst>
  <pc:docChgLst>
    <pc:chgData name="Edmonston, Douglas A SCPO USN CBC GULFPORT MS (USA)" userId="S::douglas.a.edmonston.mil@us.navy.mil::af5b9239-1866-4b1f-a601-d58887d30755" providerId="AD" clId="Web-{771F062D-9E98-5B39-4EF6-814D4BBF7E76}"/>
    <pc:docChg chg="modSld">
      <pc:chgData name="Edmonston, Douglas A SCPO USN CBC GULFPORT MS (USA)" userId="S::douglas.a.edmonston.mil@us.navy.mil::af5b9239-1866-4b1f-a601-d58887d30755" providerId="AD" clId="Web-{771F062D-9E98-5B39-4EF6-814D4BBF7E76}" dt="2025-07-30T21:32:35.805" v="99"/>
      <pc:docMkLst>
        <pc:docMk/>
      </pc:docMkLst>
      <pc:sldChg chg="modNotes">
        <pc:chgData name="Edmonston, Douglas A SCPO USN CBC GULFPORT MS (USA)" userId="S::douglas.a.edmonston.mil@us.navy.mil::af5b9239-1866-4b1f-a601-d58887d30755" providerId="AD" clId="Web-{771F062D-9E98-5B39-4EF6-814D4BBF7E76}" dt="2025-07-30T21:32:35.805" v="99"/>
        <pc:sldMkLst>
          <pc:docMk/>
          <pc:sldMk cId="3521648519" sldId="285"/>
        </pc:sldMkLst>
      </pc:sldChg>
    </pc:docChg>
  </pc:docChgLst>
  <pc:docChgLst>
    <pc:chgData name="Siguenza, Yasmin M CPO USN COMNAVSURFPAC (USA)" userId="S::yasmin.m.siguenza.mil@us.navy.mil::9be28e4e-3125-4f59-950c-561d6d4fa3dd" providerId="AD" clId="Web-{59853578-5AC6-B219-E1AD-FAFA51E89CD5}"/>
    <pc:docChg chg="modSld">
      <pc:chgData name="Siguenza, Yasmin M CPO USN COMNAVSURFPAC (USA)" userId="S::yasmin.m.siguenza.mil@us.navy.mil::9be28e4e-3125-4f59-950c-561d6d4fa3dd" providerId="AD" clId="Web-{59853578-5AC6-B219-E1AD-FAFA51E89CD5}" dt="2025-07-03T17:04:47.604" v="61" actId="20577"/>
      <pc:docMkLst>
        <pc:docMk/>
      </pc:docMkLst>
      <pc:sldChg chg="modSp">
        <pc:chgData name="Siguenza, Yasmin M CPO USN COMNAVSURFPAC (USA)" userId="S::yasmin.m.siguenza.mil@us.navy.mil::9be28e4e-3125-4f59-950c-561d6d4fa3dd" providerId="AD" clId="Web-{59853578-5AC6-B219-E1AD-FAFA51E89CD5}" dt="2025-07-03T17:02:45.305" v="1" actId="20577"/>
        <pc:sldMkLst>
          <pc:docMk/>
          <pc:sldMk cId="2325401238" sldId="288"/>
        </pc:sldMkLst>
      </pc:sldChg>
      <pc:sldChg chg="modSp">
        <pc:chgData name="Siguenza, Yasmin M CPO USN COMNAVSURFPAC (USA)" userId="S::yasmin.m.siguenza.mil@us.navy.mil::9be28e4e-3125-4f59-950c-561d6d4fa3dd" providerId="AD" clId="Web-{59853578-5AC6-B219-E1AD-FAFA51E89CD5}" dt="2025-07-03T17:04:47.604" v="61" actId="20577"/>
        <pc:sldMkLst>
          <pc:docMk/>
          <pc:sldMk cId="2625576347" sldId="434"/>
        </pc:sldMkLst>
      </pc:sldChg>
    </pc:docChg>
  </pc:docChgLst>
  <pc:docChgLst>
    <pc:chgData name="Siguenza, Yasmin M CPO USN COMNAVSURFPAC (USA)" userId="S::yasmin.m.siguenza.mil@us.navy.mil::9be28e4e-3125-4f59-950c-561d6d4fa3dd" providerId="AD" clId="Web-{826AC759-70C0-D1BB-BF84-AD10D6A3CA3D}"/>
    <pc:docChg chg="modSld">
      <pc:chgData name="Siguenza, Yasmin M CPO USN COMNAVSURFPAC (USA)" userId="S::yasmin.m.siguenza.mil@us.navy.mil::9be28e4e-3125-4f59-950c-561d6d4fa3dd" providerId="AD" clId="Web-{826AC759-70C0-D1BB-BF84-AD10D6A3CA3D}" dt="2025-06-26T21:56:01.284" v="81" actId="20577"/>
      <pc:docMkLst>
        <pc:docMk/>
      </pc:docMkLst>
      <pc:sldChg chg="modSp modCm">
        <pc:chgData name="Siguenza, Yasmin M CPO USN COMNAVSURFPAC (USA)" userId="S::yasmin.m.siguenza.mil@us.navy.mil::9be28e4e-3125-4f59-950c-561d6d4fa3dd" providerId="AD" clId="Web-{826AC759-70C0-D1BB-BF84-AD10D6A3CA3D}" dt="2025-06-26T21:56:01.284" v="81" actId="20577"/>
        <pc:sldMkLst>
          <pc:docMk/>
          <pc:sldMk cId="822237060" sldId="274"/>
        </pc:sldMkLst>
        <pc:extLst>
          <p:ext xmlns:p="http://schemas.openxmlformats.org/presentationml/2006/main" uri="{D6D511B9-2390-475A-947B-AFAB55BFBCF1}">
            <pc226:cmChg xmlns:pc226="http://schemas.microsoft.com/office/powerpoint/2022/06/main/command" chg="mod">
              <pc226:chgData name="Siguenza, Yasmin M CPO USN COMNAVSURFPAC (USA)" userId="S::yasmin.m.siguenza.mil@us.navy.mil::9be28e4e-3125-4f59-950c-561d6d4fa3dd" providerId="AD" clId="Web-{826AC759-70C0-D1BB-BF84-AD10D6A3CA3D}" dt="2025-06-26T21:55:59.221" v="80" actId="20577"/>
              <pc2:cmMkLst xmlns:pc2="http://schemas.microsoft.com/office/powerpoint/2019/9/main/command">
                <pc:docMk/>
                <pc:sldMk cId="822237060" sldId="274"/>
                <pc2:cmMk id="{1EE06A32-5DCC-44B4-94DF-C03910B40623}"/>
              </pc2:cmMkLst>
            </pc226:cmChg>
          </p:ext>
        </pc:extLst>
      </pc:sldChg>
    </pc:docChg>
  </pc:docChgLst>
  <pc:docChgLst>
    <pc:chgData name="Siguenza, Yasmin M CPO USN COMNAVSURFPAC (USA)" userId="S::yasmin.m.siguenza.mil@us.navy.mil::9be28e4e-3125-4f59-950c-561d6d4fa3dd" providerId="AD" clId="Web-{B09F30C1-6758-1304-FE8F-8A1E28E7A947}"/>
    <pc:docChg chg="modSld">
      <pc:chgData name="Siguenza, Yasmin M CPO USN COMNAVSURFPAC (USA)" userId="S::yasmin.m.siguenza.mil@us.navy.mil::9be28e4e-3125-4f59-950c-561d6d4fa3dd" providerId="AD" clId="Web-{B09F30C1-6758-1304-FE8F-8A1E28E7A947}" dt="2025-07-10T16:42:32.399" v="1" actId="1076"/>
      <pc:docMkLst>
        <pc:docMk/>
      </pc:docMkLst>
      <pc:sldChg chg="modSp">
        <pc:chgData name="Siguenza, Yasmin M CPO USN COMNAVSURFPAC (USA)" userId="S::yasmin.m.siguenza.mil@us.navy.mil::9be28e4e-3125-4f59-950c-561d6d4fa3dd" providerId="AD" clId="Web-{B09F30C1-6758-1304-FE8F-8A1E28E7A947}" dt="2025-07-10T16:42:32.399" v="1" actId="1076"/>
        <pc:sldMkLst>
          <pc:docMk/>
          <pc:sldMk cId="530703103" sldId="256"/>
        </pc:sldMkLst>
      </pc:sldChg>
    </pc:docChg>
  </pc:docChgLst>
  <pc:docChgLst>
    <pc:chgData name="Edmonston, Douglas A SCPO USN CBC GULFPORT MS (USA)" userId="S::douglas.a.edmonston.mil@us.navy.mil::af5b9239-1866-4b1f-a601-d58887d30755" providerId="AD" clId="Web-{0FD70AFA-B01D-CD4E-6FBF-A0A98EDE8D3A}"/>
    <pc:docChg chg="modSld">
      <pc:chgData name="Edmonston, Douglas A SCPO USN CBC GULFPORT MS (USA)" userId="S::douglas.a.edmonston.mil@us.navy.mil::af5b9239-1866-4b1f-a601-d58887d30755" providerId="AD" clId="Web-{0FD70AFA-B01D-CD4E-6FBF-A0A98EDE8D3A}" dt="2025-09-21T21:40:16.451" v="37" actId="1076"/>
      <pc:docMkLst>
        <pc:docMk/>
      </pc:docMkLst>
      <pc:sldChg chg="modSp">
        <pc:chgData name="Edmonston, Douglas A SCPO USN CBC GULFPORT MS (USA)" userId="S::douglas.a.edmonston.mil@us.navy.mil::af5b9239-1866-4b1f-a601-d58887d30755" providerId="AD" clId="Web-{0FD70AFA-B01D-CD4E-6FBF-A0A98EDE8D3A}" dt="2025-09-21T21:40:16.451" v="37" actId="1076"/>
        <pc:sldMkLst>
          <pc:docMk/>
          <pc:sldMk cId="530703103" sldId="256"/>
        </pc:sldMkLst>
      </pc:sldChg>
      <pc:sldChg chg="modSp">
        <pc:chgData name="Edmonston, Douglas A SCPO USN CBC GULFPORT MS (USA)" userId="S::douglas.a.edmonston.mil@us.navy.mil::af5b9239-1866-4b1f-a601-d58887d30755" providerId="AD" clId="Web-{0FD70AFA-B01D-CD4E-6FBF-A0A98EDE8D3A}" dt="2025-09-21T21:39:45.997" v="31" actId="20577"/>
        <pc:sldMkLst>
          <pc:docMk/>
          <pc:sldMk cId="239831296" sldId="276"/>
        </pc:sldMkLst>
      </pc:sldChg>
      <pc:sldChg chg="modSp">
        <pc:chgData name="Edmonston, Douglas A SCPO USN CBC GULFPORT MS (USA)" userId="S::douglas.a.edmonston.mil@us.navy.mil::af5b9239-1866-4b1f-a601-d58887d30755" providerId="AD" clId="Web-{0FD70AFA-B01D-CD4E-6FBF-A0A98EDE8D3A}" dt="2025-09-21T21:39:34.779" v="27" actId="20577"/>
        <pc:sldMkLst>
          <pc:docMk/>
          <pc:sldMk cId="580031724" sldId="290"/>
        </pc:sldMkLst>
      </pc:sldChg>
      <pc:sldChg chg="modSp">
        <pc:chgData name="Edmonston, Douglas A SCPO USN CBC GULFPORT MS (USA)" userId="S::douglas.a.edmonston.mil@us.navy.mil::af5b9239-1866-4b1f-a601-d58887d30755" providerId="AD" clId="Web-{0FD70AFA-B01D-CD4E-6FBF-A0A98EDE8D3A}" dt="2025-09-21T21:39:01.544" v="10" actId="1076"/>
        <pc:sldMkLst>
          <pc:docMk/>
          <pc:sldMk cId="3815257387" sldId="429"/>
        </pc:sldMkLst>
      </pc:sldChg>
      <pc:sldChg chg="modSp">
        <pc:chgData name="Edmonston, Douglas A SCPO USN CBC GULFPORT MS (USA)" userId="S::douglas.a.edmonston.mil@us.navy.mil::af5b9239-1866-4b1f-a601-d58887d30755" providerId="AD" clId="Web-{0FD70AFA-B01D-CD4E-6FBF-A0A98EDE8D3A}" dt="2025-09-21T21:39:54.357" v="35" actId="20577"/>
        <pc:sldMkLst>
          <pc:docMk/>
          <pc:sldMk cId="1474856928" sldId="430"/>
        </pc:sldMkLst>
      </pc:sldChg>
      <pc:sldChg chg="modSp">
        <pc:chgData name="Edmonston, Douglas A SCPO USN CBC GULFPORT MS (USA)" userId="S::douglas.a.edmonston.mil@us.navy.mil::af5b9239-1866-4b1f-a601-d58887d30755" providerId="AD" clId="Web-{0FD70AFA-B01D-CD4E-6FBF-A0A98EDE8D3A}" dt="2025-09-21T21:39:26.029" v="22" actId="20577"/>
        <pc:sldMkLst>
          <pc:docMk/>
          <pc:sldMk cId="2625576347" sldId="434"/>
        </pc:sldMkLst>
      </pc:sldChg>
      <pc:sldChg chg="modSp">
        <pc:chgData name="Edmonston, Douglas A SCPO USN CBC GULFPORT MS (USA)" userId="S::douglas.a.edmonston.mil@us.navy.mil::af5b9239-1866-4b1f-a601-d58887d30755" providerId="AD" clId="Web-{0FD70AFA-B01D-CD4E-6FBF-A0A98EDE8D3A}" dt="2025-09-21T21:39:15.904" v="21" actId="14100"/>
        <pc:sldMkLst>
          <pc:docMk/>
          <pc:sldMk cId="60201138" sldId="435"/>
        </pc:sldMkLst>
      </pc:sldChg>
      <pc:sldChg chg="modSp">
        <pc:chgData name="Edmonston, Douglas A SCPO USN CBC GULFPORT MS (USA)" userId="S::douglas.a.edmonston.mil@us.navy.mil::af5b9239-1866-4b1f-a601-d58887d30755" providerId="AD" clId="Web-{0FD70AFA-B01D-CD4E-6FBF-A0A98EDE8D3A}" dt="2025-09-21T21:40:09.716" v="36" actId="1076"/>
        <pc:sldMkLst>
          <pc:docMk/>
          <pc:sldMk cId="1247336920" sldId="436"/>
        </pc:sldMkLst>
      </pc:sldChg>
    </pc:docChg>
  </pc:docChgLst>
  <pc:docChgLst>
    <pc:chgData name="Siguenza, Yasmin M CPO USN COMNAVSURFPAC (USA)" userId="S::yasmin.m.siguenza.mil@us.navy.mil::9be28e4e-3125-4f59-950c-561d6d4fa3dd" providerId="AD" clId="Web-{E3483C8D-E4E2-52C4-A8BC-C311A98254FA}"/>
    <pc:docChg chg="addSld modSld">
      <pc:chgData name="Siguenza, Yasmin M CPO USN COMNAVSURFPAC (USA)" userId="S::yasmin.m.siguenza.mil@us.navy.mil::9be28e4e-3125-4f59-950c-561d6d4fa3dd" providerId="AD" clId="Web-{E3483C8D-E4E2-52C4-A8BC-C311A98254FA}" dt="2025-07-01T19:41:37.588" v="2" actId="20577"/>
      <pc:docMkLst>
        <pc:docMk/>
      </pc:docMkLst>
      <pc:sldChg chg="modSp new">
        <pc:chgData name="Siguenza, Yasmin M CPO USN COMNAVSURFPAC (USA)" userId="S::yasmin.m.siguenza.mil@us.navy.mil::9be28e4e-3125-4f59-950c-561d6d4fa3dd" providerId="AD" clId="Web-{E3483C8D-E4E2-52C4-A8BC-C311A98254FA}" dt="2025-07-01T19:41:37.588" v="2" actId="20577"/>
        <pc:sldMkLst>
          <pc:docMk/>
          <pc:sldMk cId="2625576347" sldId="434"/>
        </pc:sldMkLst>
      </pc:sldChg>
    </pc:docChg>
  </pc:docChgLst>
  <pc:docChgLst>
    <pc:chgData name="Edmonston, Douglas A SCPO USN CBC GULFPORT MS (USA)" userId="S::douglas.a.edmonston.mil@us.navy.mil::af5b9239-1866-4b1f-a601-d58887d30755" providerId="AD" clId="Web-{8024A3BB-DF7C-D2F5-57D5-C96932768A54}"/>
    <pc:docChg chg="addSld delSld modSld sldOrd">
      <pc:chgData name="Edmonston, Douglas A SCPO USN CBC GULFPORT MS (USA)" userId="S::douglas.a.edmonston.mil@us.navy.mil::af5b9239-1866-4b1f-a601-d58887d30755" providerId="AD" clId="Web-{8024A3BB-DF7C-D2F5-57D5-C96932768A54}" dt="2025-07-01T15:53:36.348" v="580"/>
      <pc:docMkLst>
        <pc:docMk/>
      </pc:docMkLst>
      <pc:sldChg chg="modSp">
        <pc:chgData name="Edmonston, Douglas A SCPO USN CBC GULFPORT MS (USA)" userId="S::douglas.a.edmonston.mil@us.navy.mil::af5b9239-1866-4b1f-a601-d58887d30755" providerId="AD" clId="Web-{8024A3BB-DF7C-D2F5-57D5-C96932768A54}" dt="2025-07-01T15:20:25.380" v="0" actId="20577"/>
        <pc:sldMkLst>
          <pc:docMk/>
          <pc:sldMk cId="530703103" sldId="256"/>
        </pc:sldMkLst>
      </pc:sldChg>
      <pc:sldChg chg="modSp add del">
        <pc:chgData name="Edmonston, Douglas A SCPO USN CBC GULFPORT MS (USA)" userId="S::douglas.a.edmonston.mil@us.navy.mil::af5b9239-1866-4b1f-a601-d58887d30755" providerId="AD" clId="Web-{8024A3BB-DF7C-D2F5-57D5-C96932768A54}" dt="2025-07-01T15:50:21.096" v="558"/>
        <pc:sldMkLst>
          <pc:docMk/>
          <pc:sldMk cId="680004417" sldId="270"/>
        </pc:sldMkLst>
      </pc:sldChg>
      <pc:sldChg chg="modSp ord modCm">
        <pc:chgData name="Edmonston, Douglas A SCPO USN CBC GULFPORT MS (USA)" userId="S::douglas.a.edmonston.mil@us.navy.mil::af5b9239-1866-4b1f-a601-d58887d30755" providerId="AD" clId="Web-{8024A3BB-DF7C-D2F5-57D5-C96932768A54}" dt="2025-07-01T15:39:52.748" v="503" actId="20577"/>
        <pc:sldMkLst>
          <pc:docMk/>
          <pc:sldMk cId="822237060" sldId="274"/>
        </pc:sldMkLst>
        <pc:extLst>
          <p:ext xmlns:p="http://schemas.openxmlformats.org/presentationml/2006/main" uri="{D6D511B9-2390-475A-947B-AFAB55BFBCF1}">
            <pc226:cmChg xmlns:pc226="http://schemas.microsoft.com/office/powerpoint/2022/06/main/command" chg="mod">
              <pc226:chgData name="Edmonston, Douglas A SCPO USN CBC GULFPORT MS (USA)" userId="S::douglas.a.edmonston.mil@us.navy.mil::af5b9239-1866-4b1f-a601-d58887d30755" providerId="AD" clId="Web-{8024A3BB-DF7C-D2F5-57D5-C96932768A54}" dt="2025-07-01T15:39:49.701" v="501" actId="20577"/>
              <pc2:cmMkLst xmlns:pc2="http://schemas.microsoft.com/office/powerpoint/2019/9/main/command">
                <pc:docMk/>
                <pc:sldMk cId="822237060" sldId="274"/>
                <pc2:cmMk id="{1EE06A32-5DCC-44B4-94DF-C03910B40623}"/>
              </pc2:cmMkLst>
            </pc226:cmChg>
          </p:ext>
        </pc:extLst>
      </pc:sldChg>
      <pc:sldChg chg="modSp">
        <pc:chgData name="Edmonston, Douglas A SCPO USN CBC GULFPORT MS (USA)" userId="S::douglas.a.edmonston.mil@us.navy.mil::af5b9239-1866-4b1f-a601-d58887d30755" providerId="AD" clId="Web-{8024A3BB-DF7C-D2F5-57D5-C96932768A54}" dt="2025-07-01T15:22:52.881" v="79" actId="1076"/>
        <pc:sldMkLst>
          <pc:docMk/>
          <pc:sldMk cId="579601953" sldId="282"/>
        </pc:sldMkLst>
      </pc:sldChg>
      <pc:sldChg chg="ord">
        <pc:chgData name="Edmonston, Douglas A SCPO USN CBC GULFPORT MS (USA)" userId="S::douglas.a.edmonston.mil@us.navy.mil::af5b9239-1866-4b1f-a601-d58887d30755" providerId="AD" clId="Web-{8024A3BB-DF7C-D2F5-57D5-C96932768A54}" dt="2025-07-01T15:41:08.748" v="506"/>
        <pc:sldMkLst>
          <pc:docMk/>
          <pc:sldMk cId="1292456021" sldId="287"/>
        </pc:sldMkLst>
      </pc:sldChg>
      <pc:sldChg chg="modSp">
        <pc:chgData name="Edmonston, Douglas A SCPO USN CBC GULFPORT MS (USA)" userId="S::douglas.a.edmonston.mil@us.navy.mil::af5b9239-1866-4b1f-a601-d58887d30755" providerId="AD" clId="Web-{8024A3BB-DF7C-D2F5-57D5-C96932768A54}" dt="2025-07-01T15:27:29.414" v="120" actId="20577"/>
        <pc:sldMkLst>
          <pc:docMk/>
          <pc:sldMk cId="3825734474" sldId="289"/>
        </pc:sldMkLst>
      </pc:sldChg>
      <pc:sldChg chg="ord">
        <pc:chgData name="Edmonston, Douglas A SCPO USN CBC GULFPORT MS (USA)" userId="S::douglas.a.edmonston.mil@us.navy.mil::af5b9239-1866-4b1f-a601-d58887d30755" providerId="AD" clId="Web-{8024A3BB-DF7C-D2F5-57D5-C96932768A54}" dt="2025-07-01T15:53:36.348" v="580"/>
        <pc:sldMkLst>
          <pc:docMk/>
          <pc:sldMk cId="3274504050" sldId="291"/>
        </pc:sldMkLst>
      </pc:sldChg>
      <pc:sldChg chg="addSp modSp">
        <pc:chgData name="Edmonston, Douglas A SCPO USN CBC GULFPORT MS (USA)" userId="S::douglas.a.edmonston.mil@us.navy.mil::af5b9239-1866-4b1f-a601-d58887d30755" providerId="AD" clId="Web-{8024A3BB-DF7C-D2F5-57D5-C96932768A54}" dt="2025-07-01T15:49:35.518" v="557" actId="20577"/>
        <pc:sldMkLst>
          <pc:docMk/>
          <pc:sldMk cId="1295898967" sldId="433"/>
        </pc:sldMkLst>
      </pc:sldChg>
      <pc:sldChg chg="add del replId">
        <pc:chgData name="Edmonston, Douglas A SCPO USN CBC GULFPORT MS (USA)" userId="S::douglas.a.edmonston.mil@us.navy.mil::af5b9239-1866-4b1f-a601-d58887d30755" providerId="AD" clId="Web-{8024A3BB-DF7C-D2F5-57D5-C96932768A54}" dt="2025-07-01T15:46:15.329" v="521"/>
        <pc:sldMkLst>
          <pc:docMk/>
          <pc:sldMk cId="3371794118" sldId="434"/>
        </pc:sldMkLst>
      </pc:sldChg>
    </pc:docChg>
  </pc:docChgLst>
  <pc:docChgLst>
    <pc:chgData name="Siguenza, Yasmin M CPO USN COMNAVSURFPAC (USA)" userId="S::yasmin.m.siguenza.mil@us.navy.mil::9be28e4e-3125-4f59-950c-561d6d4fa3dd" providerId="AD" clId="Web-{4A131D8F-47B2-4404-0D41-B357B850798A}"/>
    <pc:docChg chg="modSld">
      <pc:chgData name="Siguenza, Yasmin M CPO USN COMNAVSURFPAC (USA)" userId="S::yasmin.m.siguenza.mil@us.navy.mil::9be28e4e-3125-4f59-950c-561d6d4fa3dd" providerId="AD" clId="Web-{4A131D8F-47B2-4404-0D41-B357B850798A}" dt="2025-07-02T00:41:45.891" v="159" actId="20577"/>
      <pc:docMkLst>
        <pc:docMk/>
      </pc:docMkLst>
      <pc:sldChg chg="modSp modCm">
        <pc:chgData name="Siguenza, Yasmin M CPO USN COMNAVSURFPAC (USA)" userId="S::yasmin.m.siguenza.mil@us.navy.mil::9be28e4e-3125-4f59-950c-561d6d4fa3dd" providerId="AD" clId="Web-{4A131D8F-47B2-4404-0D41-B357B850798A}" dt="2025-07-02T00:36:52.261" v="92" actId="20577"/>
        <pc:sldMkLst>
          <pc:docMk/>
          <pc:sldMk cId="822237060" sldId="274"/>
        </pc:sldMkLst>
        <pc:extLst>
          <p:ext xmlns:p="http://schemas.openxmlformats.org/presentationml/2006/main" uri="{D6D511B9-2390-475A-947B-AFAB55BFBCF1}">
            <pc226:cmChg xmlns:pc226="http://schemas.microsoft.com/office/powerpoint/2022/06/main/command" chg="mod">
              <pc226:chgData name="Siguenza, Yasmin M CPO USN COMNAVSURFPAC (USA)" userId="S::yasmin.m.siguenza.mil@us.navy.mil::9be28e4e-3125-4f59-950c-561d6d4fa3dd" providerId="AD" clId="Web-{4A131D8F-47B2-4404-0D41-B357B850798A}" dt="2025-07-02T00:36:41.729" v="89" actId="20577"/>
              <pc2:cmMkLst xmlns:pc2="http://schemas.microsoft.com/office/powerpoint/2019/9/main/command">
                <pc:docMk/>
                <pc:sldMk cId="822237060" sldId="274"/>
                <pc2:cmMk id="{1EE06A32-5DCC-44B4-94DF-C03910B40623}"/>
              </pc2:cmMkLst>
            </pc226:cmChg>
          </p:ext>
        </pc:extLst>
      </pc:sldChg>
      <pc:sldChg chg="modSp">
        <pc:chgData name="Siguenza, Yasmin M CPO USN COMNAVSURFPAC (USA)" userId="S::yasmin.m.siguenza.mil@us.navy.mil::9be28e4e-3125-4f59-950c-561d6d4fa3dd" providerId="AD" clId="Web-{4A131D8F-47B2-4404-0D41-B357B850798A}" dt="2025-07-02T00:40:19.615" v="144" actId="20577"/>
        <pc:sldMkLst>
          <pc:docMk/>
          <pc:sldMk cId="239831296" sldId="276"/>
        </pc:sldMkLst>
      </pc:sldChg>
      <pc:sldChg chg="modSp">
        <pc:chgData name="Siguenza, Yasmin M CPO USN COMNAVSURFPAC (USA)" userId="S::yasmin.m.siguenza.mil@us.navy.mil::9be28e4e-3125-4f59-950c-561d6d4fa3dd" providerId="AD" clId="Web-{4A131D8F-47B2-4404-0D41-B357B850798A}" dt="2025-07-02T00:41:45.891" v="159" actId="20577"/>
        <pc:sldMkLst>
          <pc:docMk/>
          <pc:sldMk cId="2306909477" sldId="280"/>
        </pc:sldMkLst>
      </pc:sldChg>
      <pc:sldChg chg="modSp">
        <pc:chgData name="Siguenza, Yasmin M CPO USN COMNAVSURFPAC (USA)" userId="S::yasmin.m.siguenza.mil@us.navy.mil::9be28e4e-3125-4f59-950c-561d6d4fa3dd" providerId="AD" clId="Web-{4A131D8F-47B2-4404-0D41-B357B850798A}" dt="2025-07-02T00:40:07.364" v="141"/>
        <pc:sldMkLst>
          <pc:docMk/>
          <pc:sldMk cId="937316376" sldId="281"/>
        </pc:sldMkLst>
      </pc:sldChg>
      <pc:sldChg chg="modSp">
        <pc:chgData name="Siguenza, Yasmin M CPO USN COMNAVSURFPAC (USA)" userId="S::yasmin.m.siguenza.mil@us.navy.mil::9be28e4e-3125-4f59-950c-561d6d4fa3dd" providerId="AD" clId="Web-{4A131D8F-47B2-4404-0D41-B357B850798A}" dt="2025-07-02T00:27:48.156" v="71" actId="20577"/>
        <pc:sldMkLst>
          <pc:docMk/>
          <pc:sldMk cId="579601953" sldId="282"/>
        </pc:sldMkLst>
      </pc:sldChg>
      <pc:sldChg chg="modSp">
        <pc:chgData name="Siguenza, Yasmin M CPO USN COMNAVSURFPAC (USA)" userId="S::yasmin.m.siguenza.mil@us.navy.mil::9be28e4e-3125-4f59-950c-561d6d4fa3dd" providerId="AD" clId="Web-{4A131D8F-47B2-4404-0D41-B357B850798A}" dt="2025-07-02T00:39:18.877" v="109" actId="20577"/>
        <pc:sldMkLst>
          <pc:docMk/>
          <pc:sldMk cId="690310566" sldId="284"/>
        </pc:sldMkLst>
      </pc:sldChg>
      <pc:sldChg chg="modSp">
        <pc:chgData name="Siguenza, Yasmin M CPO USN COMNAVSURFPAC (USA)" userId="S::yasmin.m.siguenza.mil@us.navy.mil::9be28e4e-3125-4f59-950c-561d6d4fa3dd" providerId="AD" clId="Web-{4A131D8F-47B2-4404-0D41-B357B850798A}" dt="2025-07-02T00:39:28.050" v="111" actId="20577"/>
        <pc:sldMkLst>
          <pc:docMk/>
          <pc:sldMk cId="3521648519" sldId="285"/>
        </pc:sldMkLst>
      </pc:sldChg>
      <pc:sldChg chg="modSp">
        <pc:chgData name="Siguenza, Yasmin M CPO USN COMNAVSURFPAC (USA)" userId="S::yasmin.m.siguenza.mil@us.navy.mil::9be28e4e-3125-4f59-950c-561d6d4fa3dd" providerId="AD" clId="Web-{4A131D8F-47B2-4404-0D41-B357B850798A}" dt="2025-07-02T00:39:41.191" v="114" actId="20577"/>
        <pc:sldMkLst>
          <pc:docMk/>
          <pc:sldMk cId="1436588063" sldId="286"/>
        </pc:sldMkLst>
      </pc:sldChg>
      <pc:sldChg chg="modSp">
        <pc:chgData name="Siguenza, Yasmin M CPO USN COMNAVSURFPAC (USA)" userId="S::yasmin.m.siguenza.mil@us.navy.mil::9be28e4e-3125-4f59-950c-561d6d4fa3dd" providerId="AD" clId="Web-{4A131D8F-47B2-4404-0D41-B357B850798A}" dt="2025-07-02T00:39:34.722" v="113" actId="20577"/>
        <pc:sldMkLst>
          <pc:docMk/>
          <pc:sldMk cId="1292456021" sldId="287"/>
        </pc:sldMkLst>
      </pc:sldChg>
      <pc:sldChg chg="modSp">
        <pc:chgData name="Siguenza, Yasmin M CPO USN COMNAVSURFPAC (USA)" userId="S::yasmin.m.siguenza.mil@us.navy.mil::9be28e4e-3125-4f59-950c-561d6d4fa3dd" providerId="AD" clId="Web-{4A131D8F-47B2-4404-0D41-B357B850798A}" dt="2025-07-02T00:27:59.797" v="73" actId="20577"/>
        <pc:sldMkLst>
          <pc:docMk/>
          <pc:sldMk cId="3825734474" sldId="289"/>
        </pc:sldMkLst>
      </pc:sldChg>
      <pc:sldChg chg="modSp">
        <pc:chgData name="Siguenza, Yasmin M CPO USN COMNAVSURFPAC (USA)" userId="S::yasmin.m.siguenza.mil@us.navy.mil::9be28e4e-3125-4f59-950c-561d6d4fa3dd" providerId="AD" clId="Web-{4A131D8F-47B2-4404-0D41-B357B850798A}" dt="2025-07-02T00:39:10.330" v="107" actId="20577"/>
        <pc:sldMkLst>
          <pc:docMk/>
          <pc:sldMk cId="580031724" sldId="290"/>
        </pc:sldMkLst>
      </pc:sldChg>
      <pc:sldChg chg="modSp">
        <pc:chgData name="Siguenza, Yasmin M CPO USN COMNAVSURFPAC (USA)" userId="S::yasmin.m.siguenza.mil@us.navy.mil::9be28e4e-3125-4f59-950c-561d6d4fa3dd" providerId="AD" clId="Web-{4A131D8F-47B2-4404-0D41-B357B850798A}" dt="2025-07-02T00:40:44.335" v="148" actId="20577"/>
        <pc:sldMkLst>
          <pc:docMk/>
          <pc:sldMk cId="3274504050" sldId="291"/>
        </pc:sldMkLst>
      </pc:sldChg>
      <pc:sldChg chg="modSp">
        <pc:chgData name="Siguenza, Yasmin M CPO USN COMNAVSURFPAC (USA)" userId="S::yasmin.m.siguenza.mil@us.navy.mil::9be28e4e-3125-4f59-950c-561d6d4fa3dd" providerId="AD" clId="Web-{4A131D8F-47B2-4404-0D41-B357B850798A}" dt="2025-07-02T00:41:19.290" v="155" actId="20577"/>
        <pc:sldMkLst>
          <pc:docMk/>
          <pc:sldMk cId="1167512984" sldId="292"/>
        </pc:sldMkLst>
      </pc:sldChg>
      <pc:sldChg chg="modSp">
        <pc:chgData name="Siguenza, Yasmin M CPO USN COMNAVSURFPAC (USA)" userId="S::yasmin.m.siguenza.mil@us.navy.mil::9be28e4e-3125-4f59-950c-561d6d4fa3dd" providerId="AD" clId="Web-{4A131D8F-47B2-4404-0D41-B357B850798A}" dt="2025-07-02T00:41:07.992" v="152" actId="20577"/>
        <pc:sldMkLst>
          <pc:docMk/>
          <pc:sldMk cId="3853253504" sldId="293"/>
        </pc:sldMkLst>
      </pc:sldChg>
      <pc:sldChg chg="modSp">
        <pc:chgData name="Siguenza, Yasmin M CPO USN COMNAVSURFPAC (USA)" userId="S::yasmin.m.siguenza.mil@us.navy.mil::9be28e4e-3125-4f59-950c-561d6d4fa3dd" providerId="AD" clId="Web-{4A131D8F-47B2-4404-0D41-B357B850798A}" dt="2025-07-02T00:27:40" v="66" actId="20577"/>
        <pc:sldMkLst>
          <pc:docMk/>
          <pc:sldMk cId="3815257387" sldId="429"/>
        </pc:sldMkLst>
      </pc:sldChg>
      <pc:sldChg chg="modSp">
        <pc:chgData name="Siguenza, Yasmin M CPO USN COMNAVSURFPAC (USA)" userId="S::yasmin.m.siguenza.mil@us.navy.mil::9be28e4e-3125-4f59-950c-561d6d4fa3dd" providerId="AD" clId="Web-{4A131D8F-47B2-4404-0D41-B357B850798A}" dt="2025-07-02T00:40:29.006" v="145" actId="20577"/>
        <pc:sldMkLst>
          <pc:docMk/>
          <pc:sldMk cId="1474856928" sldId="430"/>
        </pc:sldMkLst>
      </pc:sldChg>
      <pc:sldChg chg="modSp">
        <pc:chgData name="Siguenza, Yasmin M CPO USN COMNAVSURFPAC (USA)" userId="S::yasmin.m.siguenza.mil@us.navy.mil::9be28e4e-3125-4f59-950c-561d6d4fa3dd" providerId="AD" clId="Web-{4A131D8F-47B2-4404-0D41-B357B850798A}" dt="2025-07-02T00:40:38.038" v="147" actId="20577"/>
        <pc:sldMkLst>
          <pc:docMk/>
          <pc:sldMk cId="1248904320" sldId="431"/>
        </pc:sldMkLst>
      </pc:sldChg>
      <pc:sldChg chg="modSp">
        <pc:chgData name="Siguenza, Yasmin M CPO USN COMNAVSURFPAC (USA)" userId="S::yasmin.m.siguenza.mil@us.navy.mil::9be28e4e-3125-4f59-950c-561d6d4fa3dd" providerId="AD" clId="Web-{4A131D8F-47B2-4404-0D41-B357B850798A}" dt="2025-07-02T00:40:50.757" v="149" actId="20577"/>
        <pc:sldMkLst>
          <pc:docMk/>
          <pc:sldMk cId="2251074300" sldId="432"/>
        </pc:sldMkLst>
      </pc:sldChg>
      <pc:sldChg chg="modSp">
        <pc:chgData name="Siguenza, Yasmin M CPO USN COMNAVSURFPAC (USA)" userId="S::yasmin.m.siguenza.mil@us.navy.mil::9be28e4e-3125-4f59-950c-561d6d4fa3dd" providerId="AD" clId="Web-{4A131D8F-47B2-4404-0D41-B357B850798A}" dt="2025-07-02T00:41:01.257" v="151" actId="20577"/>
        <pc:sldMkLst>
          <pc:docMk/>
          <pc:sldMk cId="1295898967" sldId="433"/>
        </pc:sldMkLst>
      </pc:sldChg>
      <pc:sldChg chg="modSp">
        <pc:chgData name="Siguenza, Yasmin M CPO USN COMNAVSURFPAC (USA)" userId="S::yasmin.m.siguenza.mil@us.navy.mil::9be28e4e-3125-4f59-950c-561d6d4fa3dd" providerId="AD" clId="Web-{4A131D8F-47B2-4404-0D41-B357B850798A}" dt="2025-07-02T00:38:20.500" v="103" actId="20577"/>
        <pc:sldMkLst>
          <pc:docMk/>
          <pc:sldMk cId="2625576347" sldId="434"/>
        </pc:sldMkLst>
      </pc:sldChg>
    </pc:docChg>
  </pc:docChgLst>
  <pc:docChgLst>
    <pc:chgData name="Osborne, James R MCPO USN DCNO N1 (USA)" userId="S::james.r.osborne.mil@us.navy.mil::db38b5b9-a24d-48a5-8eba-4cddad04ac17" providerId="AD" clId="Web-{5BD57923-822E-47B3-9C50-7340F13CC703}"/>
    <pc:docChg chg="modSld">
      <pc:chgData name="Osborne, James R MCPO USN DCNO N1 (USA)" userId="S::james.r.osborne.mil@us.navy.mil::db38b5b9-a24d-48a5-8eba-4cddad04ac17" providerId="AD" clId="Web-{5BD57923-822E-47B3-9C50-7340F13CC703}" dt="2025-09-15T20:53:18.626" v="60"/>
      <pc:docMkLst>
        <pc:docMk/>
      </pc:docMkLst>
      <pc:sldChg chg="modNotes">
        <pc:chgData name="Osborne, James R MCPO USN DCNO N1 (USA)" userId="S::james.r.osborne.mil@us.navy.mil::db38b5b9-a24d-48a5-8eba-4cddad04ac17" providerId="AD" clId="Web-{5BD57923-822E-47B3-9C50-7340F13CC703}" dt="2025-09-15T20:53:18.626" v="60"/>
        <pc:sldMkLst>
          <pc:docMk/>
          <pc:sldMk cId="2306909477" sldId="280"/>
        </pc:sldMkLst>
      </pc:sldChg>
      <pc:sldChg chg="modNotes">
        <pc:chgData name="Osborne, James R MCPO USN DCNO N1 (USA)" userId="S::james.r.osborne.mil@us.navy.mil::db38b5b9-a24d-48a5-8eba-4cddad04ac17" providerId="AD" clId="Web-{5BD57923-822E-47B3-9C50-7340F13CC703}" dt="2025-09-15T20:51:11.030" v="58"/>
        <pc:sldMkLst>
          <pc:docMk/>
          <pc:sldMk cId="3521648519" sldId="285"/>
        </pc:sldMkLst>
      </pc:sldChg>
      <pc:sldChg chg="modNotes">
        <pc:chgData name="Osborne, James R MCPO USN DCNO N1 (USA)" userId="S::james.r.osborne.mil@us.navy.mil::db38b5b9-a24d-48a5-8eba-4cddad04ac17" providerId="AD" clId="Web-{5BD57923-822E-47B3-9C50-7340F13CC703}" dt="2025-09-15T20:48:08.149" v="38"/>
        <pc:sldMkLst>
          <pc:docMk/>
          <pc:sldMk cId="2325401238" sldId="288"/>
        </pc:sldMkLst>
      </pc:sldChg>
      <pc:sldChg chg="modSp">
        <pc:chgData name="Osborne, James R MCPO USN DCNO N1 (USA)" userId="S::james.r.osborne.mil@us.navy.mil::db38b5b9-a24d-48a5-8eba-4cddad04ac17" providerId="AD" clId="Web-{5BD57923-822E-47B3-9C50-7340F13CC703}" dt="2025-09-15T20:49:09.152" v="47" actId="20577"/>
        <pc:sldMkLst>
          <pc:docMk/>
          <pc:sldMk cId="3825734474" sldId="289"/>
        </pc:sldMkLst>
      </pc:sldChg>
      <pc:sldChg chg="modSp">
        <pc:chgData name="Osborne, James R MCPO USN DCNO N1 (USA)" userId="S::james.r.osborne.mil@us.navy.mil::db38b5b9-a24d-48a5-8eba-4cddad04ac17" providerId="AD" clId="Web-{5BD57923-822E-47B3-9C50-7340F13CC703}" dt="2025-09-15T20:50:39.701" v="55" actId="20577"/>
        <pc:sldMkLst>
          <pc:docMk/>
          <pc:sldMk cId="580031724" sldId="290"/>
        </pc:sldMkLst>
      </pc:sldChg>
      <pc:sldChg chg="modSp">
        <pc:chgData name="Osborne, James R MCPO USN DCNO N1 (USA)" userId="S::james.r.osborne.mil@us.navy.mil::db38b5b9-a24d-48a5-8eba-4cddad04ac17" providerId="AD" clId="Web-{5BD57923-822E-47B3-9C50-7340F13CC703}" dt="2025-09-15T20:50:06.669" v="52" actId="20577"/>
        <pc:sldMkLst>
          <pc:docMk/>
          <pc:sldMk cId="2625576347" sldId="434"/>
        </pc:sldMkLst>
      </pc:sldChg>
      <pc:sldChg chg="modSp">
        <pc:chgData name="Osborne, James R MCPO USN DCNO N1 (USA)" userId="S::james.r.osborne.mil@us.navy.mil::db38b5b9-a24d-48a5-8eba-4cddad04ac17" providerId="AD" clId="Web-{5BD57923-822E-47B3-9C50-7340F13CC703}" dt="2025-09-15T20:47:31.929" v="2" actId="20577"/>
        <pc:sldMkLst>
          <pc:docMk/>
          <pc:sldMk cId="60201138" sldId="435"/>
        </pc:sldMkLst>
      </pc:sldChg>
    </pc:docChg>
  </pc:docChgLst>
  <pc:docChgLst>
    <pc:chgData name="Siguenza, Yasmin M CPO USN COMNAVSURFPAC (USA)" userId="S::yasmin.m.siguenza.mil@us.navy.mil::9be28e4e-3125-4f59-950c-561d6d4fa3dd" providerId="AD" clId="Web-{CAB1AC2B-4563-FCB5-667B-6ADA847075C1}"/>
    <pc:docChg chg="modSld">
      <pc:chgData name="Siguenza, Yasmin M CPO USN COMNAVSURFPAC (USA)" userId="S::yasmin.m.siguenza.mil@us.navy.mil::9be28e4e-3125-4f59-950c-561d6d4fa3dd" providerId="AD" clId="Web-{CAB1AC2B-4563-FCB5-667B-6ADA847075C1}" dt="2025-07-10T16:40:02.718" v="152" actId="20577"/>
      <pc:docMkLst>
        <pc:docMk/>
      </pc:docMkLst>
      <pc:sldChg chg="modSp">
        <pc:chgData name="Siguenza, Yasmin M CPO USN COMNAVSURFPAC (USA)" userId="S::yasmin.m.siguenza.mil@us.navy.mil::9be28e4e-3125-4f59-950c-561d6d4fa3dd" providerId="AD" clId="Web-{CAB1AC2B-4563-FCB5-667B-6ADA847075C1}" dt="2025-07-10T16:33:28.944" v="3" actId="20577"/>
        <pc:sldMkLst>
          <pc:docMk/>
          <pc:sldMk cId="530703103" sldId="256"/>
        </pc:sldMkLst>
      </pc:sldChg>
      <pc:sldChg chg="modSp">
        <pc:chgData name="Siguenza, Yasmin M CPO USN COMNAVSURFPAC (USA)" userId="S::yasmin.m.siguenza.mil@us.navy.mil::9be28e4e-3125-4f59-950c-561d6d4fa3dd" providerId="AD" clId="Web-{CAB1AC2B-4563-FCB5-667B-6ADA847075C1}" dt="2025-07-10T16:39:45.171" v="148" actId="20577"/>
        <pc:sldMkLst>
          <pc:docMk/>
          <pc:sldMk cId="822237060" sldId="274"/>
        </pc:sldMkLst>
      </pc:sldChg>
      <pc:sldChg chg="modSp">
        <pc:chgData name="Siguenza, Yasmin M CPO USN COMNAVSURFPAC (USA)" userId="S::yasmin.m.siguenza.mil@us.navy.mil::9be28e4e-3125-4f59-950c-561d6d4fa3dd" providerId="AD" clId="Web-{CAB1AC2B-4563-FCB5-667B-6ADA847075C1}" dt="2025-07-10T16:36:32.870" v="120" actId="20577"/>
        <pc:sldMkLst>
          <pc:docMk/>
          <pc:sldMk cId="579601953" sldId="282"/>
        </pc:sldMkLst>
      </pc:sldChg>
      <pc:sldChg chg="modSp">
        <pc:chgData name="Siguenza, Yasmin M CPO USN COMNAVSURFPAC (USA)" userId="S::yasmin.m.siguenza.mil@us.navy.mil::9be28e4e-3125-4f59-950c-561d6d4fa3dd" providerId="AD" clId="Web-{CAB1AC2B-4563-FCB5-667B-6ADA847075C1}" dt="2025-07-10T16:38:31.466" v="139" actId="20577"/>
        <pc:sldMkLst>
          <pc:docMk/>
          <pc:sldMk cId="2325401238" sldId="288"/>
        </pc:sldMkLst>
      </pc:sldChg>
      <pc:sldChg chg="modSp">
        <pc:chgData name="Siguenza, Yasmin M CPO USN COMNAVSURFPAC (USA)" userId="S::yasmin.m.siguenza.mil@us.navy.mil::9be28e4e-3125-4f59-950c-561d6d4fa3dd" providerId="AD" clId="Web-{CAB1AC2B-4563-FCB5-667B-6ADA847075C1}" dt="2025-07-10T16:38:50.248" v="142" actId="20577"/>
        <pc:sldMkLst>
          <pc:docMk/>
          <pc:sldMk cId="3825734474" sldId="289"/>
        </pc:sldMkLst>
      </pc:sldChg>
      <pc:sldChg chg="modSp">
        <pc:chgData name="Siguenza, Yasmin M CPO USN COMNAVSURFPAC (USA)" userId="S::yasmin.m.siguenza.mil@us.navy.mil::9be28e4e-3125-4f59-950c-561d6d4fa3dd" providerId="AD" clId="Web-{CAB1AC2B-4563-FCB5-667B-6ADA847075C1}" dt="2025-07-10T16:35:24.056" v="110" actId="20577"/>
        <pc:sldMkLst>
          <pc:docMk/>
          <pc:sldMk cId="3815257387" sldId="429"/>
        </pc:sldMkLst>
      </pc:sldChg>
      <pc:sldChg chg="modSp">
        <pc:chgData name="Siguenza, Yasmin M CPO USN COMNAVSURFPAC (USA)" userId="S::yasmin.m.siguenza.mil@us.navy.mil::9be28e4e-3125-4f59-950c-561d6d4fa3dd" providerId="AD" clId="Web-{CAB1AC2B-4563-FCB5-667B-6ADA847075C1}" dt="2025-07-10T16:40:02.718" v="152" actId="20577"/>
        <pc:sldMkLst>
          <pc:docMk/>
          <pc:sldMk cId="2625576347" sldId="43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CEDB4D-0AA0-4AB1-8314-363590B73539}" type="datetimeFigureOut">
              <a:rPr lang="en-US" smtClean="0"/>
              <a:t>12/3/2025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1ADCF-32D8-418E-BB9E-77375191B9AF}" type="slidenum">
              <a:rPr lang="en-US" smtClean="0"/>
              <a:t>‹#›</a:t>
            </a:fld>
            <a:endParaRPr lang="en-US"/>
          </a:p>
        </p:txBody>
      </p:sp>
    </p:spTree>
    <p:extLst>
      <p:ext uri="{BB962C8B-B14F-4D97-AF65-F5344CB8AC3E}">
        <p14:creationId xmlns:p14="http://schemas.microsoft.com/office/powerpoint/2010/main" val="1354885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Recommended Facilitation Time:  45 mins</a:t>
            </a:r>
          </a:p>
          <a:p>
            <a:r>
              <a:rPr lang="en-US" sz="1200" b="1" dirty="0"/>
              <a:t>FACILITATOR</a:t>
            </a:r>
            <a:r>
              <a:rPr lang="en-US" sz="1200" b="1" baseline="0" dirty="0"/>
              <a:t> GUIDE: </a:t>
            </a:r>
            <a:endParaRPr lang="en-US" dirty="0"/>
          </a:p>
          <a:p>
            <a:r>
              <a:rPr lang="en-US" sz="1200" baseline="0" dirty="0"/>
              <a:t>Career Planning has many facets, setting goals and expectations for yourself will push you to be your best version</a:t>
            </a:r>
            <a:r>
              <a:rPr lang="en-US" baseline="0" dirty="0"/>
              <a:t>. </a:t>
            </a:r>
            <a:endParaRPr lang="en-US" dirty="0"/>
          </a:p>
        </p:txBody>
      </p:sp>
      <p:sp>
        <p:nvSpPr>
          <p:cNvPr id="4" name="Slide Number Placeholder 3"/>
          <p:cNvSpPr>
            <a:spLocks noGrp="1"/>
          </p:cNvSpPr>
          <p:nvPr>
            <p:ph type="sldNum" sz="quarter" idx="10"/>
          </p:nvPr>
        </p:nvSpPr>
        <p:spPr/>
        <p:txBody>
          <a:bodyPr/>
          <a:lstStyle/>
          <a:p>
            <a:fld id="{D5ACEE01-41AF-2A4D-9C8A-1F63ADF14122}" type="slidenum">
              <a:rPr lang="en-US" smtClean="0"/>
              <a:t>1</a:t>
            </a:fld>
            <a:endParaRPr lang="en-US"/>
          </a:p>
        </p:txBody>
      </p:sp>
    </p:spTree>
    <p:extLst>
      <p:ext uri="{BB962C8B-B14F-4D97-AF65-F5344CB8AC3E}">
        <p14:creationId xmlns:p14="http://schemas.microsoft.com/office/powerpoint/2010/main" val="5293675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FACILITATOR GUIDE:</a:t>
            </a:r>
          </a:p>
          <a:p>
            <a:pPr marL="171450" indent="-171450">
              <a:buFont typeface="Wingdings" panose="05000000000000000000" pitchFamily="2" charset="2"/>
              <a:buChar char="§"/>
            </a:pPr>
            <a:r>
              <a:rPr lang="en-US" dirty="0"/>
              <a:t>Explain members must receive at least a Promotable on the most current evaluation (periodic or special) for CO’s retention recommendation.</a:t>
            </a:r>
          </a:p>
          <a:p>
            <a:pPr marL="171450" indent="-171450">
              <a:buFont typeface="Wingdings" panose="05000000000000000000" pitchFamily="2" charset="2"/>
              <a:buChar char="§"/>
            </a:pPr>
            <a:r>
              <a:rPr lang="en-US" dirty="0"/>
              <a:t>PACT Sailors with required A-school will not be able to reenlist until they graduate from the A-school.</a:t>
            </a:r>
            <a:endParaRPr lang="en-US" dirty="0">
              <a:cs typeface="Calibri"/>
            </a:endParaRPr>
          </a:p>
          <a:p>
            <a:pPr marL="171450" indent="-171450">
              <a:buFont typeface="Wingdings" panose="05000000000000000000" pitchFamily="2" charset="2"/>
              <a:buChar char="§"/>
            </a:pPr>
            <a:r>
              <a:rPr lang="en-US" dirty="0"/>
              <a:t>Member with 2 consecutive PFA failures will have to refer to NAVADMIN 043/23 (Physical Fitness Failures Reset).</a:t>
            </a:r>
            <a:endParaRPr lang="en-US" dirty="0">
              <a:cs typeface="Calibri"/>
            </a:endParaRPr>
          </a:p>
          <a:p>
            <a:pPr marL="171450" indent="-171450">
              <a:buFont typeface="Wingdings" panose="05000000000000000000" pitchFamily="2" charset="2"/>
              <a:buChar char="§"/>
            </a:pPr>
            <a:r>
              <a:rPr lang="en-US" dirty="0"/>
              <a:t>Explain MNA process, When, why, and how to request MNA Obligate service.  </a:t>
            </a:r>
          </a:p>
          <a:p>
            <a:pPr marL="171450" indent="-171450">
              <a:buFont typeface="Wingdings" panose="05000000000000000000" pitchFamily="2" charset="2"/>
              <a:buChar char="§"/>
            </a:pPr>
            <a:r>
              <a:rPr lang="en-US" dirty="0"/>
              <a:t>Explain High Year Tenure (HYT) and HYT Plus Pilot (NAVADMIN 288/22).</a:t>
            </a:r>
          </a:p>
          <a:p>
            <a:pPr marL="628650" lvl="1" indent="-171450">
              <a:buFont typeface="Wingdings" panose="05000000000000000000" pitchFamily="2" charset="2"/>
              <a:buChar char="§"/>
            </a:pPr>
            <a:r>
              <a:rPr lang="en-US" dirty="0"/>
              <a:t>E3 – Rated, 6 years</a:t>
            </a:r>
          </a:p>
          <a:p>
            <a:pPr marL="628650" lvl="1" indent="-171450">
              <a:buFont typeface="Wingdings" panose="05000000000000000000" pitchFamily="2" charset="2"/>
              <a:buChar char="§"/>
            </a:pPr>
            <a:r>
              <a:rPr lang="en-US" dirty="0"/>
              <a:t>E4 – 10 years</a:t>
            </a:r>
          </a:p>
          <a:p>
            <a:pPr marL="628650" lvl="1" indent="-171450">
              <a:buFont typeface="Wingdings" panose="05000000000000000000" pitchFamily="2" charset="2"/>
              <a:buChar char="§"/>
            </a:pPr>
            <a:r>
              <a:rPr lang="en-US" dirty="0"/>
              <a:t>E5 – 16 years</a:t>
            </a:r>
          </a:p>
          <a:p>
            <a:pPr marL="628650" lvl="1" indent="-171450">
              <a:buFont typeface="Wingdings" panose="05000000000000000000" pitchFamily="2" charset="2"/>
              <a:buChar char="§"/>
            </a:pPr>
            <a:r>
              <a:rPr lang="en-US" dirty="0"/>
              <a:t>E6 – 22 years</a:t>
            </a:r>
          </a:p>
          <a:p>
            <a:pPr marL="628650" lvl="1" indent="-171450">
              <a:buFont typeface="Wingdings" panose="05000000000000000000" pitchFamily="2" charset="2"/>
              <a:buChar char="§"/>
            </a:pPr>
            <a:r>
              <a:rPr lang="en-US" dirty="0"/>
              <a:t>E7 – 24 years</a:t>
            </a:r>
          </a:p>
          <a:p>
            <a:pPr marL="628650" lvl="1" indent="-171450">
              <a:buFont typeface="Wingdings" panose="05000000000000000000" pitchFamily="2" charset="2"/>
              <a:buChar char="§"/>
            </a:pPr>
            <a:r>
              <a:rPr lang="en-US" dirty="0"/>
              <a:t>E8 – 26 years</a:t>
            </a:r>
          </a:p>
          <a:p>
            <a:pPr marL="628650" lvl="1" indent="-171450">
              <a:buFont typeface="Wingdings" panose="05000000000000000000" pitchFamily="2" charset="2"/>
              <a:buChar char="§"/>
            </a:pPr>
            <a:r>
              <a:rPr lang="en-US" dirty="0"/>
              <a:t>E9 – 30 years</a:t>
            </a:r>
          </a:p>
          <a:p>
            <a:pPr marL="628650" lvl="1" indent="-171450" algn="l">
              <a:buFont typeface="Wingdings" panose="05000000000000000000" pitchFamily="2" charset="2"/>
              <a:buChar char="§"/>
            </a:pPr>
            <a:endParaRPr lang="en-US"/>
          </a:p>
          <a:p>
            <a:pPr marL="628650" lvl="1" indent="-171450">
              <a:buFont typeface="Arial" panose="020B0604020202020204" pitchFamily="34" charset="0"/>
              <a:buChar char="•"/>
            </a:pPr>
            <a:endParaRPr lang="en-US"/>
          </a:p>
        </p:txBody>
      </p:sp>
      <p:sp>
        <p:nvSpPr>
          <p:cNvPr id="4" name="Slide Number Placeholder 3"/>
          <p:cNvSpPr>
            <a:spLocks noGrp="1"/>
          </p:cNvSpPr>
          <p:nvPr>
            <p:ph type="sldNum" sz="quarter" idx="5"/>
          </p:nvPr>
        </p:nvSpPr>
        <p:spPr/>
        <p:txBody>
          <a:bodyPr/>
          <a:lstStyle/>
          <a:p>
            <a:fld id="{D5ACEE01-41AF-2A4D-9C8A-1F63ADF14122}" type="slidenum">
              <a:rPr lang="en-US" smtClean="0"/>
              <a:t>11</a:t>
            </a:fld>
            <a:endParaRPr lang="en-US"/>
          </a:p>
        </p:txBody>
      </p:sp>
    </p:spTree>
    <p:extLst>
      <p:ext uri="{BB962C8B-B14F-4D97-AF65-F5344CB8AC3E}">
        <p14:creationId xmlns:p14="http://schemas.microsoft.com/office/powerpoint/2010/main" val="36748924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a:t>
            </a:r>
          </a:p>
          <a:p>
            <a:r>
              <a:rPr lang="en-US"/>
              <a:t>Review</a:t>
            </a:r>
            <a:r>
              <a:rPr lang="en-US" baseline="0"/>
              <a:t> reenlistment zones.</a:t>
            </a:r>
            <a:endParaRPr lang="en-US"/>
          </a:p>
        </p:txBody>
      </p:sp>
      <p:sp>
        <p:nvSpPr>
          <p:cNvPr id="4" name="Slide Number Placeholder 3"/>
          <p:cNvSpPr>
            <a:spLocks noGrp="1"/>
          </p:cNvSpPr>
          <p:nvPr>
            <p:ph type="sldNum" sz="quarter" idx="10"/>
          </p:nvPr>
        </p:nvSpPr>
        <p:spPr/>
        <p:txBody>
          <a:bodyPr/>
          <a:lstStyle/>
          <a:p>
            <a:fld id="{D5ACEE01-41AF-2A4D-9C8A-1F63ADF14122}" type="slidenum">
              <a:rPr lang="en-US" smtClean="0"/>
              <a:t>12</a:t>
            </a:fld>
            <a:endParaRPr lang="en-US"/>
          </a:p>
        </p:txBody>
      </p:sp>
    </p:spTree>
    <p:extLst>
      <p:ext uri="{BB962C8B-B14F-4D97-AF65-F5344CB8AC3E}">
        <p14:creationId xmlns:p14="http://schemas.microsoft.com/office/powerpoint/2010/main" val="29983766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a:t>FACILITATOR GUIDE:</a:t>
            </a:r>
          </a:p>
          <a:p>
            <a:pPr marL="171450" indent="-171450">
              <a:buFont typeface="Wingdings" panose="05000000000000000000" pitchFamily="2" charset="2"/>
              <a:buChar char="§"/>
            </a:pPr>
            <a:r>
              <a:rPr lang="en-US"/>
              <a:t>Must be recommend for retention by CO.</a:t>
            </a:r>
          </a:p>
          <a:p>
            <a:pPr marL="171450" indent="-171450">
              <a:buFont typeface="Wingdings" panose="05000000000000000000" pitchFamily="2" charset="2"/>
              <a:buChar char="§"/>
            </a:pPr>
            <a:r>
              <a:rPr lang="en-US"/>
              <a:t>Explain the difference between the terms execution date and operative date.</a:t>
            </a:r>
            <a:endParaRPr lang="en-US">
              <a:cs typeface="Calibri"/>
            </a:endParaRPr>
          </a:p>
          <a:p>
            <a:pPr marL="628650" lvl="1" indent="-171450">
              <a:buFont typeface="Wingdings" panose="05000000000000000000" pitchFamily="2" charset="2"/>
              <a:buChar char="§"/>
            </a:pPr>
            <a:r>
              <a:rPr lang="en-US">
                <a:cs typeface="Calibri"/>
              </a:rPr>
              <a:t>Execution date is the date the Sailor signed the extension.</a:t>
            </a:r>
            <a:endParaRPr lang="en-US"/>
          </a:p>
          <a:p>
            <a:pPr marL="628650" lvl="1" indent="-171450">
              <a:buFont typeface="Wingdings" panose="05000000000000000000" pitchFamily="2" charset="2"/>
              <a:buChar char="§"/>
            </a:pPr>
            <a:r>
              <a:rPr lang="en-US">
                <a:cs typeface="Calibri"/>
              </a:rPr>
              <a:t>Operative date is the date the extension goes into effect; EAOS + 1 Day. </a:t>
            </a:r>
          </a:p>
          <a:p>
            <a:pPr marL="171450" indent="-171450">
              <a:buFont typeface="Wingdings" panose="05000000000000000000" pitchFamily="2" charset="2"/>
              <a:buChar char="§"/>
            </a:pPr>
            <a:r>
              <a:rPr lang="en-US">
                <a:cs typeface="Calibri"/>
              </a:rPr>
              <a:t>This is </a:t>
            </a:r>
            <a:r>
              <a:rPr lang="en-US" baseline="0">
                <a:cs typeface="Calibri"/>
              </a:rPr>
              <a:t>not an all inclusive list, see MPM 1160-040, page 4-6 for additional reason a Sailor can extend for. </a:t>
            </a:r>
            <a:endParaRPr lang="en-US"/>
          </a:p>
          <a:p>
            <a:pPr marL="171450" indent="-171450">
              <a:buFont typeface="Wingdings" panose="05000000000000000000" pitchFamily="2" charset="2"/>
              <a:buChar char="§"/>
            </a:pPr>
            <a:r>
              <a:rPr lang="en-US"/>
              <a:t>An inoperative extension will be cancelled if member reenlists. The reenlistment must take them past the number of months already obligated in their previous extensions.</a:t>
            </a:r>
            <a:endParaRPr lang="en-US">
              <a:cs typeface="Calibri"/>
            </a:endParaRPr>
          </a:p>
          <a:p>
            <a:pPr marL="171450" indent="-171450">
              <a:buFont typeface="Wingdings" panose="05000000000000000000" pitchFamily="2" charset="2"/>
              <a:buChar char="§"/>
            </a:pPr>
            <a:endParaRPr lang="en-US"/>
          </a:p>
        </p:txBody>
      </p:sp>
      <p:sp>
        <p:nvSpPr>
          <p:cNvPr id="4" name="Slide Number Placeholder 3"/>
          <p:cNvSpPr>
            <a:spLocks noGrp="1"/>
          </p:cNvSpPr>
          <p:nvPr>
            <p:ph type="sldNum" sz="quarter" idx="5"/>
          </p:nvPr>
        </p:nvSpPr>
        <p:spPr/>
        <p:txBody>
          <a:bodyPr/>
          <a:lstStyle/>
          <a:p>
            <a:fld id="{D5ACEE01-41AF-2A4D-9C8A-1F63ADF14122}" type="slidenum">
              <a:rPr lang="en-US" smtClean="0"/>
              <a:t>13</a:t>
            </a:fld>
            <a:endParaRPr lang="en-US"/>
          </a:p>
        </p:txBody>
      </p:sp>
    </p:spTree>
    <p:extLst>
      <p:ext uri="{BB962C8B-B14F-4D97-AF65-F5344CB8AC3E}">
        <p14:creationId xmlns:p14="http://schemas.microsoft.com/office/powerpoint/2010/main" val="12464470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a:t>
            </a:r>
            <a:r>
              <a:rPr lang="en-US"/>
              <a:t>: </a:t>
            </a:r>
          </a:p>
          <a:p>
            <a:r>
              <a:rPr lang="en-US" b="1"/>
              <a:t>Additional Notes:</a:t>
            </a:r>
          </a:p>
          <a:p>
            <a:r>
              <a:rPr lang="en-US"/>
              <a:t>Other</a:t>
            </a:r>
            <a:r>
              <a:rPr lang="en-US" baseline="0"/>
              <a:t> Commissioning Options: Medical Service Corps In-Service Procurement Program (MSC-IPP), Limited Duty Officer (LDO), Chief Warrant Officer (CWO), Judge Advocate General’s In-service Procurement Program (JAG-IPP), Enlisted to Medical Degree Program.</a:t>
            </a:r>
            <a:r>
              <a:rPr lang="en-US"/>
              <a:t> </a:t>
            </a:r>
            <a:r>
              <a:rPr lang="en-US" baseline="0"/>
              <a:t> </a:t>
            </a:r>
          </a:p>
          <a:p>
            <a:endParaRPr lang="en-US" baseline="0"/>
          </a:p>
          <a:p>
            <a:r>
              <a:rPr lang="en-US" baseline="0"/>
              <a:t>Ensure to mention MyNavyHR-references-messages where NAVADMINs will be published with more information for each fiscal year.</a:t>
            </a:r>
            <a:r>
              <a:rPr lang="en-US"/>
              <a:t> </a:t>
            </a:r>
          </a:p>
        </p:txBody>
      </p:sp>
      <p:sp>
        <p:nvSpPr>
          <p:cNvPr id="4" name="Slide Number Placeholder 3"/>
          <p:cNvSpPr>
            <a:spLocks noGrp="1"/>
          </p:cNvSpPr>
          <p:nvPr>
            <p:ph type="sldNum" sz="quarter" idx="10"/>
          </p:nvPr>
        </p:nvSpPr>
        <p:spPr/>
        <p:txBody>
          <a:bodyPr/>
          <a:lstStyle/>
          <a:p>
            <a:fld id="{D5ACEE01-41AF-2A4D-9C8A-1F63ADF14122}" type="slidenum">
              <a:rPr lang="en-US" smtClean="0"/>
              <a:t>14</a:t>
            </a:fld>
            <a:endParaRPr lang="en-US"/>
          </a:p>
        </p:txBody>
      </p:sp>
    </p:spTree>
    <p:extLst>
      <p:ext uri="{BB962C8B-B14F-4D97-AF65-F5344CB8AC3E}">
        <p14:creationId xmlns:p14="http://schemas.microsoft.com/office/powerpoint/2010/main" val="1623237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 </a:t>
            </a:r>
          </a:p>
          <a:p>
            <a:r>
              <a:rPr lang="en-US" b="0"/>
              <a:t>I</a:t>
            </a:r>
            <a:r>
              <a:rPr lang="en-US"/>
              <a:t>f unable to pull up and display online have a printed example copy on hand. See</a:t>
            </a:r>
            <a:r>
              <a:rPr lang="en-US" baseline="0"/>
              <a:t> Next Slide</a:t>
            </a:r>
            <a:endParaRPr lang="en-US"/>
          </a:p>
        </p:txBody>
      </p:sp>
      <p:sp>
        <p:nvSpPr>
          <p:cNvPr id="4" name="Slide Number Placeholder 3"/>
          <p:cNvSpPr>
            <a:spLocks noGrp="1"/>
          </p:cNvSpPr>
          <p:nvPr>
            <p:ph type="sldNum" sz="quarter" idx="10"/>
          </p:nvPr>
        </p:nvSpPr>
        <p:spPr/>
        <p:txBody>
          <a:bodyPr/>
          <a:lstStyle/>
          <a:p>
            <a:fld id="{D5ACEE01-41AF-2A4D-9C8A-1F63ADF14122}" type="slidenum">
              <a:rPr lang="en-US" smtClean="0"/>
              <a:t>15</a:t>
            </a:fld>
            <a:endParaRPr lang="en-US"/>
          </a:p>
        </p:txBody>
      </p:sp>
    </p:spTree>
    <p:extLst>
      <p:ext uri="{BB962C8B-B14F-4D97-AF65-F5344CB8AC3E}">
        <p14:creationId xmlns:p14="http://schemas.microsoft.com/office/powerpoint/2010/main" val="42655975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FACILITATOR GUIDE:</a:t>
            </a:r>
            <a:r>
              <a:rPr lang="en-US">
                <a:cs typeface="Calibri"/>
              </a:rPr>
              <a:t> </a:t>
            </a:r>
            <a:endParaRPr lang="en-US" baseline="0">
              <a:cs typeface="Calibri"/>
            </a:endParaRPr>
          </a:p>
          <a:p>
            <a:r>
              <a:rPr lang="en-US">
                <a:cs typeface="Calibri"/>
              </a:rPr>
              <a:t>Presenter can elaborate on how using the Career Path and LaDR would be beneficial to planning a successful Career and assisting with increased possibility for Advancement. </a:t>
            </a:r>
          </a:p>
          <a:p>
            <a:r>
              <a:rPr lang="en-US">
                <a:cs typeface="Calibri"/>
              </a:rPr>
              <a:t>Explain Sea/Shore</a:t>
            </a:r>
            <a:r>
              <a:rPr lang="en-US" baseline="0">
                <a:cs typeface="Calibri"/>
              </a:rPr>
              <a:t> rotation</a:t>
            </a:r>
          </a:p>
          <a:p>
            <a:r>
              <a:rPr lang="en-US" baseline="0">
                <a:cs typeface="Calibri"/>
              </a:rPr>
              <a:t>Explain the importance of obtaining qualifications.</a:t>
            </a:r>
            <a:endParaRPr lang="en-US">
              <a:cs typeface="Calibri"/>
            </a:endParaRPr>
          </a:p>
        </p:txBody>
      </p:sp>
      <p:sp>
        <p:nvSpPr>
          <p:cNvPr id="4" name="Slide Number Placeholder 3"/>
          <p:cNvSpPr>
            <a:spLocks noGrp="1"/>
          </p:cNvSpPr>
          <p:nvPr>
            <p:ph type="sldNum" sz="quarter" idx="10"/>
          </p:nvPr>
        </p:nvSpPr>
        <p:spPr/>
        <p:txBody>
          <a:bodyPr/>
          <a:lstStyle/>
          <a:p>
            <a:fld id="{D5ACEE01-41AF-2A4D-9C8A-1F63ADF14122}" type="slidenum">
              <a:rPr lang="en-US" smtClean="0"/>
              <a:t>16</a:t>
            </a:fld>
            <a:endParaRPr lang="en-US"/>
          </a:p>
        </p:txBody>
      </p:sp>
    </p:spTree>
    <p:extLst>
      <p:ext uri="{BB962C8B-B14F-4D97-AF65-F5344CB8AC3E}">
        <p14:creationId xmlns:p14="http://schemas.microsoft.com/office/powerpoint/2010/main" val="6092384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a:t>
            </a:r>
            <a:r>
              <a:rPr lang="en-US" b="1" baseline="0"/>
              <a:t> GUIDE: </a:t>
            </a:r>
          </a:p>
          <a:p>
            <a:r>
              <a:rPr lang="en-US"/>
              <a:t>Address</a:t>
            </a:r>
            <a:r>
              <a:rPr lang="en-US" baseline="0"/>
              <a:t> submission via CWAY and who the Local SELRES Recruiter is for the respective AOR.</a:t>
            </a:r>
            <a:endParaRPr lang="en-US"/>
          </a:p>
        </p:txBody>
      </p:sp>
      <p:sp>
        <p:nvSpPr>
          <p:cNvPr id="4" name="Slide Number Placeholder 3"/>
          <p:cNvSpPr>
            <a:spLocks noGrp="1"/>
          </p:cNvSpPr>
          <p:nvPr>
            <p:ph type="sldNum" sz="quarter" idx="10"/>
          </p:nvPr>
        </p:nvSpPr>
        <p:spPr/>
        <p:txBody>
          <a:bodyPr/>
          <a:lstStyle/>
          <a:p>
            <a:fld id="{D5ACEE01-41AF-2A4D-9C8A-1F63ADF14122}" type="slidenum">
              <a:rPr lang="en-US" smtClean="0"/>
              <a:t>17</a:t>
            </a:fld>
            <a:endParaRPr lang="en-US"/>
          </a:p>
        </p:txBody>
      </p:sp>
    </p:spTree>
    <p:extLst>
      <p:ext uri="{BB962C8B-B14F-4D97-AF65-F5344CB8AC3E}">
        <p14:creationId xmlns:p14="http://schemas.microsoft.com/office/powerpoint/2010/main" val="17845309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Discuss cross-rating</a:t>
            </a:r>
            <a:r>
              <a:rPr lang="en-US" baseline="0"/>
              <a:t> into a SELRES rating if member wants to affiliate.</a:t>
            </a:r>
            <a:endParaRPr lang="en-US"/>
          </a:p>
        </p:txBody>
      </p:sp>
      <p:sp>
        <p:nvSpPr>
          <p:cNvPr id="4" name="Slide Number Placeholder 3"/>
          <p:cNvSpPr>
            <a:spLocks noGrp="1"/>
          </p:cNvSpPr>
          <p:nvPr>
            <p:ph type="sldNum" sz="quarter" idx="10"/>
          </p:nvPr>
        </p:nvSpPr>
        <p:spPr/>
        <p:txBody>
          <a:bodyPr/>
          <a:lstStyle/>
          <a:p>
            <a:fld id="{D5ACEE01-41AF-2A4D-9C8A-1F63ADF14122}" type="slidenum">
              <a:rPr lang="en-US" smtClean="0"/>
              <a:t>18</a:t>
            </a:fld>
            <a:endParaRPr lang="en-US"/>
          </a:p>
        </p:txBody>
      </p:sp>
    </p:spTree>
    <p:extLst>
      <p:ext uri="{BB962C8B-B14F-4D97-AF65-F5344CB8AC3E}">
        <p14:creationId xmlns:p14="http://schemas.microsoft.com/office/powerpoint/2010/main" val="32747182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A60DE-4FC5-C5BB-E0D5-5E3271147A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9562FF-A1B0-2CEF-9743-46B5C2A7E8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537796-0994-84CE-0589-0FFF2C55419D}"/>
              </a:ext>
            </a:extLst>
          </p:cNvPr>
          <p:cNvSpPr>
            <a:spLocks noGrp="1"/>
          </p:cNvSpPr>
          <p:nvPr>
            <p:ph type="body" idx="1"/>
          </p:nvPr>
        </p:nvSpPr>
        <p:spPr/>
        <p:txBody>
          <a:bodyPr/>
          <a:lstStyle/>
          <a:p>
            <a:r>
              <a:rPr lang="en-US" b="1"/>
              <a:t>FACILITATOR</a:t>
            </a:r>
            <a:r>
              <a:rPr lang="en-US" b="1" baseline="0"/>
              <a:t> GUIDE: </a:t>
            </a:r>
          </a:p>
          <a:p>
            <a:r>
              <a:rPr lang="en-US"/>
              <a:t>Address</a:t>
            </a:r>
            <a:r>
              <a:rPr lang="en-US" baseline="0"/>
              <a:t> submission via CWAY and who the Local SELRES Recruiter is for the respective AOR.</a:t>
            </a:r>
            <a:endParaRPr lang="en-US"/>
          </a:p>
        </p:txBody>
      </p:sp>
      <p:sp>
        <p:nvSpPr>
          <p:cNvPr id="4" name="Slide Number Placeholder 3">
            <a:extLst>
              <a:ext uri="{FF2B5EF4-FFF2-40B4-BE49-F238E27FC236}">
                <a16:creationId xmlns:a16="http://schemas.microsoft.com/office/drawing/2014/main" id="{BF673719-2D95-0F9A-D533-D732FD8FC616}"/>
              </a:ext>
            </a:extLst>
          </p:cNvPr>
          <p:cNvSpPr>
            <a:spLocks noGrp="1"/>
          </p:cNvSpPr>
          <p:nvPr>
            <p:ph type="sldNum" sz="quarter" idx="10"/>
          </p:nvPr>
        </p:nvSpPr>
        <p:spPr/>
        <p:txBody>
          <a:bodyPr/>
          <a:lstStyle/>
          <a:p>
            <a:fld id="{D5ACEE01-41AF-2A4D-9C8A-1F63ADF14122}" type="slidenum">
              <a:rPr lang="en-US" smtClean="0"/>
              <a:t>19</a:t>
            </a:fld>
            <a:endParaRPr lang="en-US"/>
          </a:p>
        </p:txBody>
      </p:sp>
    </p:spTree>
    <p:extLst>
      <p:ext uri="{BB962C8B-B14F-4D97-AF65-F5344CB8AC3E}">
        <p14:creationId xmlns:p14="http://schemas.microsoft.com/office/powerpoint/2010/main" val="25069386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a:t>
            </a:r>
            <a:r>
              <a:rPr lang="en-US" b="1" baseline="0"/>
              <a:t> GUIDE</a:t>
            </a:r>
            <a:r>
              <a:rPr lang="en-US" b="1"/>
              <a:t>: </a:t>
            </a:r>
          </a:p>
          <a:p>
            <a:r>
              <a:rPr lang="en-US"/>
              <a:t>Speak</a:t>
            </a:r>
            <a:r>
              <a:rPr lang="en-US" baseline="0"/>
              <a:t> on the respective Fleet &amp; Family Support Center for that AOR and who the TAP Coordinators are.</a:t>
            </a:r>
          </a:p>
          <a:p>
            <a:r>
              <a:rPr lang="en-US" baseline="0"/>
              <a:t>Discuss tier levels and which tier requires mandatory track classes.</a:t>
            </a:r>
            <a:endParaRPr lang="en-US"/>
          </a:p>
        </p:txBody>
      </p:sp>
      <p:sp>
        <p:nvSpPr>
          <p:cNvPr id="4" name="Slide Number Placeholder 3"/>
          <p:cNvSpPr>
            <a:spLocks noGrp="1"/>
          </p:cNvSpPr>
          <p:nvPr>
            <p:ph type="sldNum" sz="quarter" idx="10"/>
          </p:nvPr>
        </p:nvSpPr>
        <p:spPr/>
        <p:txBody>
          <a:bodyPr/>
          <a:lstStyle/>
          <a:p>
            <a:fld id="{D5ACEE01-41AF-2A4D-9C8A-1F63ADF14122}" type="slidenum">
              <a:rPr lang="en-US" smtClean="0"/>
              <a:t>20</a:t>
            </a:fld>
            <a:endParaRPr lang="en-US"/>
          </a:p>
        </p:txBody>
      </p:sp>
    </p:spTree>
    <p:extLst>
      <p:ext uri="{BB962C8B-B14F-4D97-AF65-F5344CB8AC3E}">
        <p14:creationId xmlns:p14="http://schemas.microsoft.com/office/powerpoint/2010/main" val="3777435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765032-AA42-BCF7-C2EB-29597CA652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953D52-3A4C-22B3-360D-F156EF7992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8DB493-BBBE-8EBF-F9F8-DBAD999CFE0D}"/>
              </a:ext>
            </a:extLst>
          </p:cNvPr>
          <p:cNvSpPr>
            <a:spLocks noGrp="1"/>
          </p:cNvSpPr>
          <p:nvPr>
            <p:ph type="body" idx="1"/>
          </p:nvPr>
        </p:nvSpPr>
        <p:spPr/>
        <p:txBody>
          <a:bodyPr/>
          <a:lstStyle/>
          <a:p>
            <a:r>
              <a:rPr lang="en-US" b="1"/>
              <a:t>FACILITATOR</a:t>
            </a:r>
            <a:r>
              <a:rPr lang="en-US" b="1" baseline="0"/>
              <a:t> GUIDE: </a:t>
            </a:r>
          </a:p>
          <a:p>
            <a:r>
              <a:rPr lang="en-US"/>
              <a:t>Review objectives</a:t>
            </a:r>
            <a:endParaRPr lang="en-US">
              <a:cs typeface="Calibri"/>
            </a:endParaRPr>
          </a:p>
        </p:txBody>
      </p:sp>
      <p:sp>
        <p:nvSpPr>
          <p:cNvPr id="4" name="Slide Number Placeholder 3">
            <a:extLst>
              <a:ext uri="{FF2B5EF4-FFF2-40B4-BE49-F238E27FC236}">
                <a16:creationId xmlns:a16="http://schemas.microsoft.com/office/drawing/2014/main" id="{5D8B3358-C1F1-B2E8-CB6A-66EF9E8A64B2}"/>
              </a:ext>
            </a:extLst>
          </p:cNvPr>
          <p:cNvSpPr>
            <a:spLocks noGrp="1"/>
          </p:cNvSpPr>
          <p:nvPr>
            <p:ph type="sldNum" sz="quarter" idx="10"/>
          </p:nvPr>
        </p:nvSpPr>
        <p:spPr/>
        <p:txBody>
          <a:bodyPr/>
          <a:lstStyle/>
          <a:p>
            <a:fld id="{D5ACEE01-41AF-2A4D-9C8A-1F63ADF14122}" type="slidenum">
              <a:rPr lang="en-US" smtClean="0"/>
              <a:t>2</a:t>
            </a:fld>
            <a:endParaRPr lang="en-US"/>
          </a:p>
        </p:txBody>
      </p:sp>
    </p:spTree>
    <p:extLst>
      <p:ext uri="{BB962C8B-B14F-4D97-AF65-F5344CB8AC3E}">
        <p14:creationId xmlns:p14="http://schemas.microsoft.com/office/powerpoint/2010/main" val="10969535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FACILITATOR GUIDE:</a:t>
            </a:r>
            <a:r>
              <a:rPr lang="en-US" b="1" baseline="0">
                <a:cs typeface="Calibri"/>
              </a:rPr>
              <a:t> </a:t>
            </a:r>
          </a:p>
          <a:p>
            <a:r>
              <a:rPr lang="en-US" sz="1200">
                <a:solidFill>
                  <a:schemeClr val="tx2">
                    <a:lumMod val="60000"/>
                    <a:lumOff val="40000"/>
                  </a:schemeClr>
                </a:solidFill>
              </a:rPr>
              <a:t>Chain of Command - </a:t>
            </a:r>
            <a:r>
              <a:rPr lang="en-US" sz="1200"/>
              <a:t>Supervisors , LPOs, and LCPOs provide daily mentorship and career insight. Your first line of defense into shaping and developing your career.</a:t>
            </a:r>
          </a:p>
          <a:p>
            <a:r>
              <a:rPr lang="en-US" sz="1200">
                <a:solidFill>
                  <a:schemeClr val="tx2">
                    <a:lumMod val="60000"/>
                    <a:lumOff val="40000"/>
                  </a:schemeClr>
                </a:solidFill>
              </a:rPr>
              <a:t>Command Career Counselor </a:t>
            </a:r>
            <a:r>
              <a:rPr lang="en-US" sz="1200"/>
              <a:t>–  plays a crucial leadership and mentorship role in guiding Sailors through every phase of their Navy career. Think of the CCC as the go-to resource for professional development, retention, and reenlistment decisions.</a:t>
            </a:r>
          </a:p>
          <a:p>
            <a:r>
              <a:rPr lang="en-US" sz="1200">
                <a:solidFill>
                  <a:schemeClr val="tx2">
                    <a:lumMod val="60000"/>
                    <a:lumOff val="40000"/>
                  </a:schemeClr>
                </a:solidFill>
              </a:rPr>
              <a:t>Mentor</a:t>
            </a:r>
            <a:r>
              <a:rPr lang="en-US" sz="1200"/>
              <a:t> – Offers Career guidance and goal setting. Having a mentor is crucial to assisting you in aligning personal values with Navy career paths. Your mentor will help you map out a plan for advancement, qualifications, and professional milestones and hold you accountable. Offers advice based on personal experiences—both successes and setbacks</a:t>
            </a:r>
          </a:p>
          <a:p>
            <a:r>
              <a:rPr lang="en-US" sz="1200">
                <a:solidFill>
                  <a:schemeClr val="tx2">
                    <a:lumMod val="60000"/>
                    <a:lumOff val="40000"/>
                  </a:schemeClr>
                </a:solidFill>
              </a:rPr>
              <a:t>Leadership Support </a:t>
            </a:r>
            <a:r>
              <a:rPr lang="en-US" sz="1200"/>
              <a:t>– CO, XO, and CMC plays a pivotal leadership role in career planning for Sailors. While they may not be involved in every individual career decision, their influence sets the tone, policy, and support structure that enables effective career development across the command. Approves reenlistments, special program packages, and some rate conversion.</a:t>
            </a:r>
          </a:p>
          <a:p>
            <a:endParaRPr lang="en-US" b="1" baseline="0">
              <a:cs typeface="Calibri"/>
            </a:endParaRPr>
          </a:p>
        </p:txBody>
      </p:sp>
      <p:sp>
        <p:nvSpPr>
          <p:cNvPr id="4" name="Slide Number Placeholder 3"/>
          <p:cNvSpPr>
            <a:spLocks noGrp="1"/>
          </p:cNvSpPr>
          <p:nvPr>
            <p:ph type="sldNum" sz="quarter" idx="10"/>
          </p:nvPr>
        </p:nvSpPr>
        <p:spPr/>
        <p:txBody>
          <a:bodyPr/>
          <a:lstStyle/>
          <a:p>
            <a:fld id="{D5ACEE01-41AF-2A4D-9C8A-1F63ADF14122}" type="slidenum">
              <a:rPr lang="en-US" smtClean="0"/>
              <a:t>21</a:t>
            </a:fld>
            <a:endParaRPr lang="en-US"/>
          </a:p>
        </p:txBody>
      </p:sp>
    </p:spTree>
    <p:extLst>
      <p:ext uri="{BB962C8B-B14F-4D97-AF65-F5344CB8AC3E}">
        <p14:creationId xmlns:p14="http://schemas.microsoft.com/office/powerpoint/2010/main" val="15818626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 </a:t>
            </a:r>
          </a:p>
          <a:p>
            <a:r>
              <a:rPr lang="en-US" b="0"/>
              <a:t>Review</a:t>
            </a:r>
            <a:r>
              <a:rPr lang="en-US" b="0" baseline="0"/>
              <a:t> questions and refer to corresponding slides</a:t>
            </a:r>
            <a:r>
              <a:rPr lang="en-US"/>
              <a:t> </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85936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cs typeface="Calibri"/>
              </a:rPr>
              <a:t>FACILITATOR</a:t>
            </a:r>
            <a:r>
              <a:rPr lang="en-US" b="1" baseline="0" dirty="0">
                <a:cs typeface="Calibri"/>
              </a:rPr>
              <a:t> GUIDE: </a:t>
            </a:r>
          </a:p>
          <a:p>
            <a:r>
              <a:rPr lang="en-US" b="1" dirty="0">
                <a:cs typeface="Calibri"/>
              </a:rPr>
              <a:t>Questions to ask the class:</a:t>
            </a:r>
          </a:p>
          <a:p>
            <a:r>
              <a:rPr lang="en-US" dirty="0">
                <a:cs typeface="Calibri"/>
              </a:rPr>
              <a:t>What is the purpose of a CDB? What is the CDB Schedule? What is the PACT CDB Schedule? How many</a:t>
            </a:r>
            <a:r>
              <a:rPr lang="en-US" baseline="0" dirty="0">
                <a:cs typeface="Calibri"/>
              </a:rPr>
              <a:t> years is your MSO? Where to find LaDR? Timelines for </a:t>
            </a:r>
            <a:r>
              <a:rPr lang="en-US" dirty="0">
                <a:cs typeface="Calibri"/>
              </a:rPr>
              <a:t>TAP</a:t>
            </a:r>
            <a:r>
              <a:rPr lang="en-US" baseline="0" dirty="0">
                <a:cs typeface="Calibri"/>
              </a:rPr>
              <a:t>?</a:t>
            </a:r>
            <a:endParaRPr lang="en-US" dirty="0">
              <a:cs typeface="Calibri"/>
            </a:endParaRPr>
          </a:p>
          <a:p>
            <a:r>
              <a:rPr lang="en-US" dirty="0">
                <a:cs typeface="Calibri"/>
              </a:rPr>
              <a:t>Presenter can tailor review questions to the audience.</a:t>
            </a:r>
          </a:p>
          <a:p>
            <a:endParaRPr lang="en-US">
              <a:cs typeface="Calibri"/>
            </a:endParaRPr>
          </a:p>
        </p:txBody>
      </p:sp>
      <p:sp>
        <p:nvSpPr>
          <p:cNvPr id="4" name="Slide Number Placeholder 3"/>
          <p:cNvSpPr>
            <a:spLocks noGrp="1"/>
          </p:cNvSpPr>
          <p:nvPr>
            <p:ph type="sldNum" sz="quarter" idx="5"/>
          </p:nvPr>
        </p:nvSpPr>
        <p:spPr/>
        <p:txBody>
          <a:bodyPr/>
          <a:lstStyle/>
          <a:p>
            <a:fld id="{D5ACEE01-41AF-2A4D-9C8A-1F63ADF14122}" type="slidenum">
              <a:rPr lang="en-US" smtClean="0"/>
              <a:t>23</a:t>
            </a:fld>
            <a:endParaRPr lang="en-US"/>
          </a:p>
        </p:txBody>
      </p:sp>
    </p:spTree>
    <p:extLst>
      <p:ext uri="{BB962C8B-B14F-4D97-AF65-F5344CB8AC3E}">
        <p14:creationId xmlns:p14="http://schemas.microsoft.com/office/powerpoint/2010/main" val="23877418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BE649-26E4-2337-13CE-5F815573D3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8CBF0E-DB12-E084-3500-D77C8C724A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D2DE40-CBDF-3EF4-8A3D-4CEA8784DCB2}"/>
              </a:ext>
            </a:extLst>
          </p:cNvPr>
          <p:cNvSpPr>
            <a:spLocks noGrp="1"/>
          </p:cNvSpPr>
          <p:nvPr>
            <p:ph type="body" idx="1"/>
          </p:nvPr>
        </p:nvSpPr>
        <p:spPr/>
        <p:txBody>
          <a:bodyPr/>
          <a:lstStyle/>
          <a:p>
            <a:r>
              <a:rPr lang="en-US" b="1">
                <a:cs typeface="Calibri"/>
              </a:rPr>
              <a:t>FACILITATOR</a:t>
            </a:r>
            <a:r>
              <a:rPr lang="en-US" b="1" baseline="0">
                <a:cs typeface="Calibri"/>
              </a:rPr>
              <a:t> GUIDE: </a:t>
            </a:r>
          </a:p>
          <a:p>
            <a:r>
              <a:rPr lang="en-US" b="1">
                <a:cs typeface="Calibri"/>
              </a:rPr>
              <a:t>Questions to ask the class:</a:t>
            </a:r>
          </a:p>
          <a:p>
            <a:r>
              <a:rPr lang="en-US">
                <a:cs typeface="Calibri"/>
              </a:rPr>
              <a:t>What is the purpose of a CDB? What is the CDB Schedule? What is the PACT CDB Schedule? How many</a:t>
            </a:r>
            <a:r>
              <a:rPr lang="en-US" baseline="0">
                <a:cs typeface="Calibri"/>
              </a:rPr>
              <a:t> years is your MSO? Where to find </a:t>
            </a:r>
            <a:r>
              <a:rPr lang="en-US" baseline="0" err="1">
                <a:cs typeface="Calibri"/>
              </a:rPr>
              <a:t>LaDR</a:t>
            </a:r>
            <a:r>
              <a:rPr lang="en-US" baseline="0">
                <a:cs typeface="Calibri"/>
              </a:rPr>
              <a:t>? Timelines for TAPS?</a:t>
            </a:r>
            <a:endParaRPr lang="en-US">
              <a:cs typeface="Calibri"/>
            </a:endParaRPr>
          </a:p>
          <a:p>
            <a:r>
              <a:rPr lang="en-US">
                <a:cs typeface="Calibri"/>
              </a:rPr>
              <a:t>Presenter can tailor review questions to the audience.</a:t>
            </a:r>
          </a:p>
          <a:p>
            <a:endParaRPr lang="en-US">
              <a:cs typeface="Calibri"/>
            </a:endParaRPr>
          </a:p>
        </p:txBody>
      </p:sp>
      <p:sp>
        <p:nvSpPr>
          <p:cNvPr id="4" name="Slide Number Placeholder 3">
            <a:extLst>
              <a:ext uri="{FF2B5EF4-FFF2-40B4-BE49-F238E27FC236}">
                <a16:creationId xmlns:a16="http://schemas.microsoft.com/office/drawing/2014/main" id="{EDBE3867-8245-F3F8-001E-DFAD746D74E4}"/>
              </a:ext>
            </a:extLst>
          </p:cNvPr>
          <p:cNvSpPr>
            <a:spLocks noGrp="1"/>
          </p:cNvSpPr>
          <p:nvPr>
            <p:ph type="sldNum" sz="quarter" idx="5"/>
          </p:nvPr>
        </p:nvSpPr>
        <p:spPr/>
        <p:txBody>
          <a:bodyPr/>
          <a:lstStyle/>
          <a:p>
            <a:fld id="{D5ACEE01-41AF-2A4D-9C8A-1F63ADF14122}" type="slidenum">
              <a:rPr lang="en-US" smtClean="0"/>
              <a:t>24</a:t>
            </a:fld>
            <a:endParaRPr lang="en-US"/>
          </a:p>
        </p:txBody>
      </p:sp>
    </p:spTree>
    <p:extLst>
      <p:ext uri="{BB962C8B-B14F-4D97-AF65-F5344CB8AC3E}">
        <p14:creationId xmlns:p14="http://schemas.microsoft.com/office/powerpoint/2010/main" val="712782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a:t>
            </a:r>
            <a:r>
              <a:rPr lang="en-US" b="1" baseline="0"/>
              <a:t> GUIDE: </a:t>
            </a:r>
          </a:p>
          <a:p>
            <a:r>
              <a:rPr lang="en-US"/>
              <a:t>Review objectives</a:t>
            </a:r>
            <a:endParaRPr lang="en-US">
              <a:cs typeface="Calibri"/>
            </a:endParaRPr>
          </a:p>
        </p:txBody>
      </p:sp>
      <p:sp>
        <p:nvSpPr>
          <p:cNvPr id="4" name="Slide Number Placeholder 3"/>
          <p:cNvSpPr>
            <a:spLocks noGrp="1"/>
          </p:cNvSpPr>
          <p:nvPr>
            <p:ph type="sldNum" sz="quarter" idx="10"/>
          </p:nvPr>
        </p:nvSpPr>
        <p:spPr/>
        <p:txBody>
          <a:bodyPr/>
          <a:lstStyle/>
          <a:p>
            <a:fld id="{D5ACEE01-41AF-2A4D-9C8A-1F63ADF14122}" type="slidenum">
              <a:rPr lang="en-US" smtClean="0"/>
              <a:t>3</a:t>
            </a:fld>
            <a:endParaRPr lang="en-US"/>
          </a:p>
        </p:txBody>
      </p:sp>
    </p:spTree>
    <p:extLst>
      <p:ext uri="{BB962C8B-B14F-4D97-AF65-F5344CB8AC3E}">
        <p14:creationId xmlns:p14="http://schemas.microsoft.com/office/powerpoint/2010/main" val="954182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a:t>
            </a:r>
          </a:p>
          <a:p>
            <a:r>
              <a:rPr lang="en-US"/>
              <a:t>Review references </a:t>
            </a:r>
          </a:p>
          <a:p>
            <a:endParaRPr lang="en-US" baseline="0">
              <a:cs typeface="Calibri"/>
            </a:endParaRPr>
          </a:p>
        </p:txBody>
      </p:sp>
      <p:sp>
        <p:nvSpPr>
          <p:cNvPr id="4" name="Slide Number Placeholder 3"/>
          <p:cNvSpPr>
            <a:spLocks noGrp="1"/>
          </p:cNvSpPr>
          <p:nvPr>
            <p:ph type="sldNum" sz="quarter" idx="10"/>
          </p:nvPr>
        </p:nvSpPr>
        <p:spPr/>
        <p:txBody>
          <a:bodyPr/>
          <a:lstStyle/>
          <a:p>
            <a:fld id="{D5ACEE01-41AF-2A4D-9C8A-1F63ADF14122}" type="slidenum">
              <a:rPr lang="en-US" smtClean="0"/>
              <a:t>4</a:t>
            </a:fld>
            <a:endParaRPr lang="en-US"/>
          </a:p>
        </p:txBody>
      </p:sp>
    </p:spTree>
    <p:extLst>
      <p:ext uri="{BB962C8B-B14F-4D97-AF65-F5344CB8AC3E}">
        <p14:creationId xmlns:p14="http://schemas.microsoft.com/office/powerpoint/2010/main" val="4183353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44828-0A7E-8326-B1BA-C21C5EABF8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F7B84A-B578-8066-A6F8-EFDC597370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6F10F3-9057-43A6-C3FE-828984D262DC}"/>
              </a:ext>
            </a:extLst>
          </p:cNvPr>
          <p:cNvSpPr>
            <a:spLocks noGrp="1"/>
          </p:cNvSpPr>
          <p:nvPr>
            <p:ph type="body" idx="1"/>
          </p:nvPr>
        </p:nvSpPr>
        <p:spPr/>
        <p:txBody>
          <a:bodyPr/>
          <a:lstStyle/>
          <a:p>
            <a:r>
              <a:rPr lang="en-US" b="1"/>
              <a:t>FACILITATOR GUIDE:</a:t>
            </a:r>
          </a:p>
          <a:p>
            <a:r>
              <a:rPr lang="en-US"/>
              <a:t>Review references </a:t>
            </a:r>
          </a:p>
          <a:p>
            <a:endParaRPr lang="en-US" baseline="0">
              <a:cs typeface="Calibri"/>
            </a:endParaRPr>
          </a:p>
        </p:txBody>
      </p:sp>
      <p:sp>
        <p:nvSpPr>
          <p:cNvPr id="4" name="Slide Number Placeholder 3">
            <a:extLst>
              <a:ext uri="{FF2B5EF4-FFF2-40B4-BE49-F238E27FC236}">
                <a16:creationId xmlns:a16="http://schemas.microsoft.com/office/drawing/2014/main" id="{4D6BADF1-893C-29DC-C79A-F009506B1340}"/>
              </a:ext>
            </a:extLst>
          </p:cNvPr>
          <p:cNvSpPr>
            <a:spLocks noGrp="1"/>
          </p:cNvSpPr>
          <p:nvPr>
            <p:ph type="sldNum" sz="quarter" idx="10"/>
          </p:nvPr>
        </p:nvSpPr>
        <p:spPr/>
        <p:txBody>
          <a:bodyPr/>
          <a:lstStyle/>
          <a:p>
            <a:fld id="{D5ACEE01-41AF-2A4D-9C8A-1F63ADF14122}" type="slidenum">
              <a:rPr lang="en-US" smtClean="0"/>
              <a:t>5</a:t>
            </a:fld>
            <a:endParaRPr lang="en-US"/>
          </a:p>
        </p:txBody>
      </p:sp>
    </p:spTree>
    <p:extLst>
      <p:ext uri="{BB962C8B-B14F-4D97-AF65-F5344CB8AC3E}">
        <p14:creationId xmlns:p14="http://schemas.microsoft.com/office/powerpoint/2010/main" val="15745646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FACILITATOR GUIDE:</a:t>
            </a:r>
          </a:p>
          <a:p>
            <a:r>
              <a:rPr lang="en-US" dirty="0"/>
              <a:t>Review definitions</a:t>
            </a:r>
          </a:p>
          <a:p>
            <a:r>
              <a:rPr lang="en-US" dirty="0">
                <a:cs typeface="Calibri"/>
              </a:rPr>
              <a:t>PAR- Also mention that PARs can be submitted electronically also (e-PAR)</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8283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FACILITATOR GUIDE:</a:t>
            </a:r>
          </a:p>
          <a:p>
            <a:r>
              <a:rPr lang="en-US" b="0"/>
              <a:t>Discuss</a:t>
            </a:r>
            <a:r>
              <a:rPr lang="en-US" b="0" baseline="0"/>
              <a:t> the importance of career planning and how it relates to promotion, retention and transition.</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24040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cs typeface="Calibri"/>
              </a:rPr>
              <a:t>FACILITATORS GUIDE:</a:t>
            </a:r>
            <a:r>
              <a:rPr lang="en-US" b="1" baseline="0">
                <a:cs typeface="Calibri"/>
              </a:rPr>
              <a:t> </a:t>
            </a:r>
          </a:p>
          <a:p>
            <a:r>
              <a:rPr lang="en-US">
                <a:cs typeface="Calibri"/>
              </a:rPr>
              <a:t>Presenter can explain why CDBs are important in helping Sailor plan their career with assistance from their respective chain of command.</a:t>
            </a:r>
          </a:p>
          <a:p>
            <a:r>
              <a:rPr lang="en-US">
                <a:cs typeface="Calibri"/>
              </a:rPr>
              <a:t>Cover the Individual Career Development Plan (ICDP)</a:t>
            </a:r>
          </a:p>
          <a:p>
            <a:pPr marL="171450" indent="-171450">
              <a:buFont typeface="Wingdings" panose="05000000000000000000" pitchFamily="2" charset="2"/>
              <a:buChar char="§"/>
            </a:pPr>
            <a:r>
              <a:rPr lang="en-US">
                <a:cs typeface="Calibri"/>
              </a:rPr>
              <a:t>Mutually developed plan</a:t>
            </a:r>
          </a:p>
          <a:p>
            <a:pPr marL="171450" indent="-171450">
              <a:buFont typeface="Wingdings" panose="05000000000000000000" pitchFamily="2" charset="2"/>
              <a:buChar char="§"/>
            </a:pPr>
            <a:r>
              <a:rPr lang="en-US">
                <a:cs typeface="Calibri"/>
              </a:rPr>
              <a:t>Assists in achievement of personal and professional goals</a:t>
            </a:r>
          </a:p>
          <a:p>
            <a:pPr marL="171450" indent="-171450">
              <a:buFont typeface="Wingdings" panose="05000000000000000000" pitchFamily="2" charset="2"/>
              <a:buChar char="§"/>
            </a:pPr>
            <a:r>
              <a:rPr lang="en-US">
                <a:cs typeface="Calibri"/>
              </a:rPr>
              <a:t>Hold</a:t>
            </a:r>
            <a:r>
              <a:rPr lang="en-US" baseline="0">
                <a:cs typeface="Calibri"/>
              </a:rPr>
              <a:t> Sailors and COC accountable</a:t>
            </a:r>
            <a:endParaRPr lang="en-US">
              <a:cs typeface="Calibri"/>
            </a:endParaRPr>
          </a:p>
          <a:p>
            <a:pPr marL="171450" indent="-171450">
              <a:buFont typeface="Wingdings" panose="05000000000000000000" pitchFamily="2" charset="2"/>
              <a:buChar char="§"/>
            </a:pPr>
            <a:r>
              <a:rPr lang="en-US">
                <a:cs typeface="Calibri"/>
              </a:rPr>
              <a:t>The Sailors' take away from a CDB</a:t>
            </a:r>
          </a:p>
        </p:txBody>
      </p:sp>
      <p:sp>
        <p:nvSpPr>
          <p:cNvPr id="4" name="Slide Number Placeholder 3"/>
          <p:cNvSpPr>
            <a:spLocks noGrp="1"/>
          </p:cNvSpPr>
          <p:nvPr>
            <p:ph type="sldNum" sz="quarter" idx="10"/>
          </p:nvPr>
        </p:nvSpPr>
        <p:spPr/>
        <p:txBody>
          <a:bodyPr/>
          <a:lstStyle/>
          <a:p>
            <a:fld id="{D5ACEE01-41AF-2A4D-9C8A-1F63ADF14122}" type="slidenum">
              <a:rPr lang="en-US" smtClean="0"/>
              <a:t>8</a:t>
            </a:fld>
            <a:endParaRPr lang="en-US"/>
          </a:p>
        </p:txBody>
      </p:sp>
    </p:spTree>
    <p:extLst>
      <p:ext uri="{BB962C8B-B14F-4D97-AF65-F5344CB8AC3E}">
        <p14:creationId xmlns:p14="http://schemas.microsoft.com/office/powerpoint/2010/main" val="5079569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a:t>FACILITATOR GUIDE:</a:t>
            </a:r>
          </a:p>
          <a:p>
            <a:r>
              <a:rPr lang="en-US"/>
              <a:t>Discuss</a:t>
            </a:r>
            <a:r>
              <a:rPr lang="en-US" baseline="0"/>
              <a:t> </a:t>
            </a:r>
            <a:r>
              <a:rPr lang="en-US" sz="1200">
                <a:solidFill>
                  <a:schemeClr val="tx2">
                    <a:lumMod val="60000"/>
                    <a:lumOff val="40000"/>
                  </a:schemeClr>
                </a:solidFill>
                <a:latin typeface="Rockwell"/>
              </a:rPr>
              <a:t>NAVADMIN 303/23</a:t>
            </a:r>
            <a:endParaRPr lang="en-US" sz="1200" baseline="0">
              <a:solidFill>
                <a:schemeClr val="tx2">
                  <a:lumMod val="60000"/>
                  <a:lumOff val="40000"/>
                </a:schemeClr>
              </a:solidFill>
              <a:latin typeface="Rockwell"/>
            </a:endParaRPr>
          </a:p>
          <a:p>
            <a:r>
              <a:rPr lang="en-US" sz="1200" baseline="0">
                <a:solidFill>
                  <a:schemeClr val="tx1"/>
                </a:solidFill>
                <a:latin typeface="+mn-lt"/>
              </a:rPr>
              <a:t>If member does 5 years of AD, they are only required to fulfill 1 year of SELRES. </a:t>
            </a:r>
          </a:p>
          <a:p>
            <a:r>
              <a:rPr lang="en-US" sz="1200" baseline="0">
                <a:solidFill>
                  <a:schemeClr val="tx1"/>
                </a:solidFill>
                <a:latin typeface="+mn-lt"/>
              </a:rPr>
              <a:t>Emphasize the importance of checking you Enlistment Contract on BOL to ensure 4-2-2 obligation is in your contract. </a:t>
            </a:r>
          </a:p>
          <a:p>
            <a:r>
              <a:rPr lang="en-US">
                <a:solidFill>
                  <a:srgbClr val="000000"/>
                </a:solidFill>
                <a:latin typeface="Aptos"/>
              </a:rPr>
              <a:t>PACT Sailors that come in with 3 year contracts or Sailors who are in ratings that are not offered in reserves do not fall under these MSO requirements. </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ACEE01-41AF-2A4D-9C8A-1F63ADF1412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0400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36D7F-984F-6A37-DDC0-B39086B7AF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0026E2A-484F-1FF1-9610-7833A7BBC7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757AF9C-C809-0917-AD8B-0A7455562E5B}"/>
              </a:ext>
            </a:extLst>
          </p:cNvPr>
          <p:cNvSpPr>
            <a:spLocks noGrp="1"/>
          </p:cNvSpPr>
          <p:nvPr>
            <p:ph type="dt" sz="half" idx="10"/>
          </p:nvPr>
        </p:nvSpPr>
        <p:spPr/>
        <p:txBody>
          <a:bodyPr/>
          <a:lstStyle/>
          <a:p>
            <a:fld id="{DCBA8F7C-6606-4FA1-9754-F2F4BF288B41}" type="datetimeFigureOut">
              <a:rPr lang="en-US" smtClean="0"/>
              <a:t>12/3/2025</a:t>
            </a:fld>
            <a:endParaRPr lang="en-US"/>
          </a:p>
        </p:txBody>
      </p:sp>
      <p:sp>
        <p:nvSpPr>
          <p:cNvPr id="5" name="Footer Placeholder 4">
            <a:extLst>
              <a:ext uri="{FF2B5EF4-FFF2-40B4-BE49-F238E27FC236}">
                <a16:creationId xmlns:a16="http://schemas.microsoft.com/office/drawing/2014/main" id="{D79CBF49-C097-B43C-4986-F6D8D8E394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6A0830-8C75-F301-0472-64890DA37459}"/>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1968001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4039B-CACC-DAE0-DAE1-4A2A6BFC91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DE6C85-F47C-C865-57D4-232459325D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ABCE68-7B38-1826-5EC5-583D30677389}"/>
              </a:ext>
            </a:extLst>
          </p:cNvPr>
          <p:cNvSpPr>
            <a:spLocks noGrp="1"/>
          </p:cNvSpPr>
          <p:nvPr>
            <p:ph type="dt" sz="half" idx="10"/>
          </p:nvPr>
        </p:nvSpPr>
        <p:spPr/>
        <p:txBody>
          <a:bodyPr/>
          <a:lstStyle/>
          <a:p>
            <a:fld id="{DCBA8F7C-6606-4FA1-9754-F2F4BF288B41}" type="datetimeFigureOut">
              <a:rPr lang="en-US" smtClean="0"/>
              <a:t>12/3/2025</a:t>
            </a:fld>
            <a:endParaRPr lang="en-US"/>
          </a:p>
        </p:txBody>
      </p:sp>
      <p:sp>
        <p:nvSpPr>
          <p:cNvPr id="5" name="Footer Placeholder 4">
            <a:extLst>
              <a:ext uri="{FF2B5EF4-FFF2-40B4-BE49-F238E27FC236}">
                <a16:creationId xmlns:a16="http://schemas.microsoft.com/office/drawing/2014/main" id="{1EE267CB-ECE7-0957-CD7F-CBC57D4855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AE1EB0-058E-B906-3083-4B02C06BFA48}"/>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779414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2D9223-E93D-6350-1946-EC188008CA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D169C2-BFA9-379E-9B04-4AC11C0BD0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440D83-E258-4B00-EB07-EBB695B24A21}"/>
              </a:ext>
            </a:extLst>
          </p:cNvPr>
          <p:cNvSpPr>
            <a:spLocks noGrp="1"/>
          </p:cNvSpPr>
          <p:nvPr>
            <p:ph type="dt" sz="half" idx="10"/>
          </p:nvPr>
        </p:nvSpPr>
        <p:spPr/>
        <p:txBody>
          <a:bodyPr/>
          <a:lstStyle/>
          <a:p>
            <a:fld id="{DCBA8F7C-6606-4FA1-9754-F2F4BF288B41}" type="datetimeFigureOut">
              <a:rPr lang="en-US" smtClean="0"/>
              <a:t>12/3/2025</a:t>
            </a:fld>
            <a:endParaRPr lang="en-US"/>
          </a:p>
        </p:txBody>
      </p:sp>
      <p:sp>
        <p:nvSpPr>
          <p:cNvPr id="5" name="Footer Placeholder 4">
            <a:extLst>
              <a:ext uri="{FF2B5EF4-FFF2-40B4-BE49-F238E27FC236}">
                <a16:creationId xmlns:a16="http://schemas.microsoft.com/office/drawing/2014/main" id="{B2FA4F08-933E-7912-9BF6-6A387BAA81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A420BE-900B-6ACB-4195-53B17A094E9A}"/>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2800896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E19F8-BB38-4E2C-6A44-76BF14B29E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A34E38-D6AE-26DC-EFD4-7F7A913C8D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0DAEBB-AA3E-CFA8-3407-4C8EE2EE1A31}"/>
              </a:ext>
            </a:extLst>
          </p:cNvPr>
          <p:cNvSpPr>
            <a:spLocks noGrp="1"/>
          </p:cNvSpPr>
          <p:nvPr>
            <p:ph type="dt" sz="half" idx="10"/>
          </p:nvPr>
        </p:nvSpPr>
        <p:spPr/>
        <p:txBody>
          <a:bodyPr/>
          <a:lstStyle/>
          <a:p>
            <a:fld id="{DCBA8F7C-6606-4FA1-9754-F2F4BF288B41}" type="datetimeFigureOut">
              <a:rPr lang="en-US" smtClean="0"/>
              <a:t>12/3/2025</a:t>
            </a:fld>
            <a:endParaRPr lang="en-US"/>
          </a:p>
        </p:txBody>
      </p:sp>
      <p:sp>
        <p:nvSpPr>
          <p:cNvPr id="5" name="Footer Placeholder 4">
            <a:extLst>
              <a:ext uri="{FF2B5EF4-FFF2-40B4-BE49-F238E27FC236}">
                <a16:creationId xmlns:a16="http://schemas.microsoft.com/office/drawing/2014/main" id="{03ACFDA8-96FF-A304-4F9C-C829BC9A06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CA21E5-CAC0-CA2E-B364-6144434075D5}"/>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138798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1DAC6-7F15-7FDF-CBC8-5C18DE0B41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D07DA1-AF76-451C-3123-3B1B0A5A6CB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A27DC2-0819-82DC-8BA2-2E5ABAB95261}"/>
              </a:ext>
            </a:extLst>
          </p:cNvPr>
          <p:cNvSpPr>
            <a:spLocks noGrp="1"/>
          </p:cNvSpPr>
          <p:nvPr>
            <p:ph type="dt" sz="half" idx="10"/>
          </p:nvPr>
        </p:nvSpPr>
        <p:spPr/>
        <p:txBody>
          <a:bodyPr/>
          <a:lstStyle/>
          <a:p>
            <a:fld id="{DCBA8F7C-6606-4FA1-9754-F2F4BF288B41}" type="datetimeFigureOut">
              <a:rPr lang="en-US" smtClean="0"/>
              <a:t>12/3/2025</a:t>
            </a:fld>
            <a:endParaRPr lang="en-US"/>
          </a:p>
        </p:txBody>
      </p:sp>
      <p:sp>
        <p:nvSpPr>
          <p:cNvPr id="5" name="Footer Placeholder 4">
            <a:extLst>
              <a:ext uri="{FF2B5EF4-FFF2-40B4-BE49-F238E27FC236}">
                <a16:creationId xmlns:a16="http://schemas.microsoft.com/office/drawing/2014/main" id="{994FE17D-BCBC-6980-6BAA-86F3D4A26E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E11198-2E93-524C-50C0-BA9E0031F4C5}"/>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749142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67272-ED1C-1EBF-9A09-2BA386D615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A8529A-032C-59CD-50B9-84706BBB078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324FBED-04A4-8BAD-498C-26B5DE7DF7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217711-5E83-E77B-4C4F-7951B1ABD535}"/>
              </a:ext>
            </a:extLst>
          </p:cNvPr>
          <p:cNvSpPr>
            <a:spLocks noGrp="1"/>
          </p:cNvSpPr>
          <p:nvPr>
            <p:ph type="dt" sz="half" idx="10"/>
          </p:nvPr>
        </p:nvSpPr>
        <p:spPr/>
        <p:txBody>
          <a:bodyPr/>
          <a:lstStyle/>
          <a:p>
            <a:fld id="{DCBA8F7C-6606-4FA1-9754-F2F4BF288B41}" type="datetimeFigureOut">
              <a:rPr lang="en-US" smtClean="0"/>
              <a:t>12/3/2025</a:t>
            </a:fld>
            <a:endParaRPr lang="en-US"/>
          </a:p>
        </p:txBody>
      </p:sp>
      <p:sp>
        <p:nvSpPr>
          <p:cNvPr id="6" name="Footer Placeholder 5">
            <a:extLst>
              <a:ext uri="{FF2B5EF4-FFF2-40B4-BE49-F238E27FC236}">
                <a16:creationId xmlns:a16="http://schemas.microsoft.com/office/drawing/2014/main" id="{44FCCD2C-45E4-B928-A760-85D7DEC34B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FB0CB6-9D73-EEDF-53FB-F8BE088FAA8B}"/>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78434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14D98-8CDD-5D3B-BDAA-EF97CC833F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BB1869-E3C5-50CF-27F3-C67284B27B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AD060E-5211-362F-A713-AF972D3CBE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45EEF8B-FC90-9A88-1456-4F3CB8B4B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A960CD-2448-C8A6-9D0B-B237786351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3FD7A7-97F7-E0DE-1E45-4516E5446D0C}"/>
              </a:ext>
            </a:extLst>
          </p:cNvPr>
          <p:cNvSpPr>
            <a:spLocks noGrp="1"/>
          </p:cNvSpPr>
          <p:nvPr>
            <p:ph type="dt" sz="half" idx="10"/>
          </p:nvPr>
        </p:nvSpPr>
        <p:spPr/>
        <p:txBody>
          <a:bodyPr/>
          <a:lstStyle/>
          <a:p>
            <a:fld id="{DCBA8F7C-6606-4FA1-9754-F2F4BF288B41}" type="datetimeFigureOut">
              <a:rPr lang="en-US" smtClean="0"/>
              <a:t>12/3/2025</a:t>
            </a:fld>
            <a:endParaRPr lang="en-US"/>
          </a:p>
        </p:txBody>
      </p:sp>
      <p:sp>
        <p:nvSpPr>
          <p:cNvPr id="8" name="Footer Placeholder 7">
            <a:extLst>
              <a:ext uri="{FF2B5EF4-FFF2-40B4-BE49-F238E27FC236}">
                <a16:creationId xmlns:a16="http://schemas.microsoft.com/office/drawing/2014/main" id="{DFEE6024-DCC1-20BC-3026-BA90E1900D7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AAF423-5D08-F813-DDC3-65661F275D91}"/>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3988357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C8764-F6DF-F028-8DB7-AD0BE70B15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D16F7E-52B1-8F44-BAEA-6CA5FD92D1F7}"/>
              </a:ext>
            </a:extLst>
          </p:cNvPr>
          <p:cNvSpPr>
            <a:spLocks noGrp="1"/>
          </p:cNvSpPr>
          <p:nvPr>
            <p:ph type="dt" sz="half" idx="10"/>
          </p:nvPr>
        </p:nvSpPr>
        <p:spPr/>
        <p:txBody>
          <a:bodyPr/>
          <a:lstStyle/>
          <a:p>
            <a:fld id="{DCBA8F7C-6606-4FA1-9754-F2F4BF288B41}" type="datetimeFigureOut">
              <a:rPr lang="en-US" smtClean="0"/>
              <a:t>12/3/2025</a:t>
            </a:fld>
            <a:endParaRPr lang="en-US"/>
          </a:p>
        </p:txBody>
      </p:sp>
      <p:sp>
        <p:nvSpPr>
          <p:cNvPr id="4" name="Footer Placeholder 3">
            <a:extLst>
              <a:ext uri="{FF2B5EF4-FFF2-40B4-BE49-F238E27FC236}">
                <a16:creationId xmlns:a16="http://schemas.microsoft.com/office/drawing/2014/main" id="{6AD4A6B9-2DEA-3443-D8C4-661469CE9CC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1A22BC-DF86-2C16-7401-DE831A96ECFD}"/>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630757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70CF79-04CC-26BC-C85F-379AD931A9F4}"/>
              </a:ext>
            </a:extLst>
          </p:cNvPr>
          <p:cNvSpPr>
            <a:spLocks noGrp="1"/>
          </p:cNvSpPr>
          <p:nvPr>
            <p:ph type="dt" sz="half" idx="10"/>
          </p:nvPr>
        </p:nvSpPr>
        <p:spPr/>
        <p:txBody>
          <a:bodyPr/>
          <a:lstStyle/>
          <a:p>
            <a:fld id="{DCBA8F7C-6606-4FA1-9754-F2F4BF288B41}" type="datetimeFigureOut">
              <a:rPr lang="en-US" smtClean="0"/>
              <a:t>12/3/2025</a:t>
            </a:fld>
            <a:endParaRPr lang="en-US"/>
          </a:p>
        </p:txBody>
      </p:sp>
      <p:sp>
        <p:nvSpPr>
          <p:cNvPr id="3" name="Footer Placeholder 2">
            <a:extLst>
              <a:ext uri="{FF2B5EF4-FFF2-40B4-BE49-F238E27FC236}">
                <a16:creationId xmlns:a16="http://schemas.microsoft.com/office/drawing/2014/main" id="{94470FE2-2736-9675-5385-87C840EB62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FF97F6-3711-D22C-B665-19115AD7FAE9}"/>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4047162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60E63-2984-E00E-9C2B-93C2695542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E7CFD4-1E3B-7974-6655-2E880A226C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2BBF841-B59E-B3D1-ADFD-DB95762386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B17AF2-D57D-234F-46FD-F5114B3268EB}"/>
              </a:ext>
            </a:extLst>
          </p:cNvPr>
          <p:cNvSpPr>
            <a:spLocks noGrp="1"/>
          </p:cNvSpPr>
          <p:nvPr>
            <p:ph type="dt" sz="half" idx="10"/>
          </p:nvPr>
        </p:nvSpPr>
        <p:spPr/>
        <p:txBody>
          <a:bodyPr/>
          <a:lstStyle/>
          <a:p>
            <a:fld id="{DCBA8F7C-6606-4FA1-9754-F2F4BF288B41}" type="datetimeFigureOut">
              <a:rPr lang="en-US" smtClean="0"/>
              <a:t>12/3/2025</a:t>
            </a:fld>
            <a:endParaRPr lang="en-US"/>
          </a:p>
        </p:txBody>
      </p:sp>
      <p:sp>
        <p:nvSpPr>
          <p:cNvPr id="6" name="Footer Placeholder 5">
            <a:extLst>
              <a:ext uri="{FF2B5EF4-FFF2-40B4-BE49-F238E27FC236}">
                <a16:creationId xmlns:a16="http://schemas.microsoft.com/office/drawing/2014/main" id="{26E80FC1-2C8D-7073-7B56-A19811498F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FEAE27-52EF-4D3C-C52C-F47462884F82}"/>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2702850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EF017-14EC-E7EF-1E85-915A623CAA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193EDB0-4D8D-9D34-7A0D-1845A975D5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438F07-A2C9-1067-8E14-AC83D17299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5D6044-771D-B06A-BD9B-EDD341EC5DC4}"/>
              </a:ext>
            </a:extLst>
          </p:cNvPr>
          <p:cNvSpPr>
            <a:spLocks noGrp="1"/>
          </p:cNvSpPr>
          <p:nvPr>
            <p:ph type="dt" sz="half" idx="10"/>
          </p:nvPr>
        </p:nvSpPr>
        <p:spPr/>
        <p:txBody>
          <a:bodyPr/>
          <a:lstStyle/>
          <a:p>
            <a:fld id="{DCBA8F7C-6606-4FA1-9754-F2F4BF288B41}" type="datetimeFigureOut">
              <a:rPr lang="en-US" smtClean="0"/>
              <a:t>12/3/2025</a:t>
            </a:fld>
            <a:endParaRPr lang="en-US"/>
          </a:p>
        </p:txBody>
      </p:sp>
      <p:sp>
        <p:nvSpPr>
          <p:cNvPr id="6" name="Footer Placeholder 5">
            <a:extLst>
              <a:ext uri="{FF2B5EF4-FFF2-40B4-BE49-F238E27FC236}">
                <a16:creationId xmlns:a16="http://schemas.microsoft.com/office/drawing/2014/main" id="{BD7F60BE-5692-6A98-5864-DA4FBED902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E428CE-AB0E-02C2-F778-35A1C1615253}"/>
              </a:ext>
            </a:extLst>
          </p:cNvPr>
          <p:cNvSpPr>
            <a:spLocks noGrp="1"/>
          </p:cNvSpPr>
          <p:nvPr>
            <p:ph type="sldNum" sz="quarter" idx="12"/>
          </p:nvPr>
        </p:nvSpPr>
        <p:spPr/>
        <p:txBody>
          <a:bodyPr/>
          <a:lstStyle/>
          <a:p>
            <a:fld id="{78548A0C-9AB1-441A-9259-B7D2AA1F8386}" type="slidenum">
              <a:rPr lang="en-US" smtClean="0"/>
              <a:t>‹#›</a:t>
            </a:fld>
            <a:endParaRPr lang="en-US"/>
          </a:p>
        </p:txBody>
      </p:sp>
    </p:spTree>
    <p:extLst>
      <p:ext uri="{BB962C8B-B14F-4D97-AF65-F5344CB8AC3E}">
        <p14:creationId xmlns:p14="http://schemas.microsoft.com/office/powerpoint/2010/main" val="577177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ED69E3-F794-F575-AC4A-69BDBCEB2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07748F-FDDF-6C78-55F2-21ED9861ED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B06C16-E113-CBB2-2139-8BAA87DAE4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BA8F7C-6606-4FA1-9754-F2F4BF288B41}" type="datetimeFigureOut">
              <a:rPr lang="en-US" smtClean="0"/>
              <a:t>12/3/2025</a:t>
            </a:fld>
            <a:endParaRPr lang="en-US"/>
          </a:p>
        </p:txBody>
      </p:sp>
      <p:sp>
        <p:nvSpPr>
          <p:cNvPr id="5" name="Footer Placeholder 4">
            <a:extLst>
              <a:ext uri="{FF2B5EF4-FFF2-40B4-BE49-F238E27FC236}">
                <a16:creationId xmlns:a16="http://schemas.microsoft.com/office/drawing/2014/main" id="{C6EA3C0E-27E4-AFDC-A801-F5C52AC658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6F5C772-999C-D5D7-36AE-A16A9DBA61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548A0C-9AB1-441A-9259-B7D2AA1F8386}" type="slidenum">
              <a:rPr lang="en-US" smtClean="0"/>
              <a:t>‹#›</a:t>
            </a:fld>
            <a:endParaRPr lang="en-US"/>
          </a:p>
        </p:txBody>
      </p:sp>
    </p:spTree>
    <p:extLst>
      <p:ext uri="{BB962C8B-B14F-4D97-AF65-F5344CB8AC3E}">
        <p14:creationId xmlns:p14="http://schemas.microsoft.com/office/powerpoint/2010/main" val="286658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7F9F476-6833-4C5F-A3D2-37BDB2165A9E}"/>
              </a:ext>
            </a:extLst>
          </p:cNvPr>
          <p:cNvSpPr>
            <a:spLocks noGrp="1"/>
          </p:cNvSpPr>
          <p:nvPr>
            <p:ph type="subTitle" idx="1"/>
          </p:nvPr>
        </p:nvSpPr>
        <p:spPr>
          <a:xfrm>
            <a:off x="1524000" y="2973885"/>
            <a:ext cx="9144000" cy="639762"/>
          </a:xfrm>
        </p:spPr>
        <p:txBody>
          <a:bodyPr vert="horz" lIns="91440" tIns="45720" rIns="91440" bIns="45720" rtlCol="0" anchor="t">
            <a:normAutofit/>
          </a:bodyPr>
          <a:lstStyle/>
          <a:p>
            <a:r>
              <a:rPr lang="en-US" sz="3200" b="1">
                <a:latin typeface="Times New Roman"/>
                <a:ea typeface="Calibri"/>
                <a:cs typeface="Calibri"/>
              </a:rPr>
              <a:t>Career Planning</a:t>
            </a:r>
          </a:p>
        </p:txBody>
      </p:sp>
    </p:spTree>
    <p:extLst>
      <p:ext uri="{BB962C8B-B14F-4D97-AF65-F5344CB8AC3E}">
        <p14:creationId xmlns:p14="http://schemas.microsoft.com/office/powerpoint/2010/main" val="530703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36651" y="1357746"/>
            <a:ext cx="8718697" cy="3816429"/>
          </a:xfrm>
          <a:prstGeom prst="rect">
            <a:avLst/>
          </a:prstGeom>
        </p:spPr>
        <p:txBody>
          <a:bodyPr wrap="square" lIns="91440" tIns="45720" rIns="91440" bIns="45720" anchor="t">
            <a:spAutoFit/>
          </a:bodyPr>
          <a:lstStyle/>
          <a:p>
            <a:pPr defTabSz="457200">
              <a:defRPr/>
            </a:pPr>
            <a:r>
              <a:rPr lang="en-US" sz="2200" dirty="0">
                <a:solidFill>
                  <a:schemeClr val="bg2"/>
                </a:solidFill>
                <a:latin typeface="Times New Roman"/>
                <a:cs typeface="Times New Roman"/>
              </a:rPr>
              <a:t> </a:t>
            </a:r>
            <a:r>
              <a:rPr lang="en-US" sz="2200" b="1" u="sng" dirty="0">
                <a:solidFill>
                  <a:schemeClr val="tx1">
                    <a:lumMod val="95000"/>
                    <a:lumOff val="5000"/>
                  </a:schemeClr>
                </a:solidFill>
                <a:latin typeface="Times New Roman"/>
                <a:ea typeface="Calibri"/>
                <a:cs typeface="Calibri"/>
              </a:rPr>
              <a:t>MSO Rules:</a:t>
            </a:r>
            <a:endParaRPr lang="en-US" b="1" dirty="0">
              <a:solidFill>
                <a:schemeClr val="tx1">
                  <a:lumMod val="95000"/>
                  <a:lumOff val="5000"/>
                </a:schemeClr>
              </a:solidFill>
            </a:endParaRPr>
          </a:p>
          <a:p>
            <a:pPr marL="742950" lvl="1" indent="-285750" defTabSz="457200">
              <a:buFont typeface="Arial" panose="020B0604020202020204" pitchFamily="34" charset="0"/>
              <a:buChar char="•"/>
              <a:defRPr/>
            </a:pPr>
            <a:r>
              <a:rPr lang="en-US" sz="2000" dirty="0">
                <a:solidFill>
                  <a:schemeClr val="tx1">
                    <a:lumMod val="95000"/>
                    <a:lumOff val="5000"/>
                  </a:schemeClr>
                </a:solidFill>
                <a:latin typeface="Times New Roman"/>
                <a:ea typeface="Calibri"/>
                <a:cs typeface="Calibri"/>
              </a:rPr>
              <a:t>Sailors Enlisted On or After 1 October 2020 – “4-2-2 MSO”</a:t>
            </a:r>
          </a:p>
          <a:p>
            <a:pPr defTabSz="457200">
              <a:defRPr/>
            </a:pPr>
            <a:endParaRPr lang="en-US" sz="2000">
              <a:solidFill>
                <a:schemeClr val="tx1">
                  <a:lumMod val="95000"/>
                  <a:lumOff val="5000"/>
                </a:schemeClr>
              </a:solidFill>
              <a:latin typeface="Times New Roman"/>
              <a:ea typeface="Calibri"/>
              <a:cs typeface="Calibri" panose="020F0502020204030204" pitchFamily="34" charset="0"/>
            </a:endParaRPr>
          </a:p>
          <a:p>
            <a:pPr marL="1257300" lvl="2" indent="-342900" defTabSz="457200">
              <a:buFont typeface="Arial" panose="020B0604020202020204" pitchFamily="34" charset="0"/>
              <a:buChar char="•"/>
              <a:defRPr/>
            </a:pPr>
            <a:r>
              <a:rPr lang="en-US" sz="2000" dirty="0">
                <a:solidFill>
                  <a:schemeClr val="tx1">
                    <a:lumMod val="95000"/>
                    <a:lumOff val="5000"/>
                  </a:schemeClr>
                </a:solidFill>
                <a:latin typeface="Times New Roman"/>
                <a:ea typeface="Calibri"/>
                <a:cs typeface="Calibri"/>
              </a:rPr>
              <a:t>Serve a minimum of 4 years on Active Duty if member separates from active component after 4 years they will:</a:t>
            </a:r>
          </a:p>
          <a:p>
            <a:pPr marL="1257300" lvl="2" indent="-342900" defTabSz="457200">
              <a:buFont typeface="Arial" panose="020B0604020202020204" pitchFamily="34" charset="0"/>
              <a:buChar char="•"/>
              <a:defRPr/>
            </a:pPr>
            <a:r>
              <a:rPr lang="en-US" sz="2000" dirty="0">
                <a:solidFill>
                  <a:schemeClr val="tx1">
                    <a:lumMod val="95000"/>
                    <a:lumOff val="5000"/>
                  </a:schemeClr>
                </a:solidFill>
                <a:latin typeface="Times New Roman"/>
                <a:ea typeface="Calibri"/>
                <a:cs typeface="Calibri"/>
              </a:rPr>
              <a:t>2 years in the Selective Reserve (SELRES) - Drilling Reserves, and</a:t>
            </a:r>
          </a:p>
          <a:p>
            <a:pPr marL="1257300" lvl="2" indent="-342900" defTabSz="457200">
              <a:buFont typeface="Arial" panose="020B0604020202020204" pitchFamily="34" charset="0"/>
              <a:buChar char="•"/>
              <a:defRPr/>
            </a:pPr>
            <a:r>
              <a:rPr lang="en-US" sz="2000" dirty="0">
                <a:solidFill>
                  <a:schemeClr val="tx1">
                    <a:lumMod val="95000"/>
                    <a:lumOff val="5000"/>
                  </a:schemeClr>
                </a:solidFill>
                <a:latin typeface="Times New Roman"/>
                <a:ea typeface="Calibri"/>
                <a:cs typeface="Calibri"/>
              </a:rPr>
              <a:t>2 years in the Individual Ready Reserve (IRR) - Inactive/Non-Drilling.</a:t>
            </a:r>
          </a:p>
          <a:p>
            <a:pPr marL="1200150" lvl="2" indent="-285750">
              <a:buFont typeface="Arial"/>
              <a:buChar char="•"/>
              <a:defRPr/>
            </a:pPr>
            <a:r>
              <a:rPr lang="en-US" sz="2000" dirty="0">
                <a:solidFill>
                  <a:schemeClr val="tx1">
                    <a:lumMod val="95000"/>
                    <a:lumOff val="5000"/>
                  </a:schemeClr>
                </a:solidFill>
                <a:latin typeface="Times New Roman"/>
                <a:ea typeface="Calibri"/>
                <a:cs typeface="Calibri"/>
              </a:rPr>
              <a:t>Sailors whose rate is not available in the Selective Reserve are not required to affiliate with SELRES and will transfer directly to the IRR</a:t>
            </a:r>
          </a:p>
          <a:p>
            <a:pPr marL="742950" lvl="1" indent="-285750">
              <a:buFont typeface="Arial"/>
              <a:buChar char="•"/>
              <a:defRPr/>
            </a:pPr>
            <a:endParaRPr lang="en-US" sz="2000">
              <a:solidFill>
                <a:schemeClr val="tx1">
                  <a:lumMod val="95000"/>
                  <a:lumOff val="5000"/>
                </a:schemeClr>
              </a:solidFill>
              <a:latin typeface="Times New Roman"/>
              <a:ea typeface="Calibri"/>
              <a:cs typeface="Calibri" panose="020F0502020204030204" pitchFamily="34" charset="0"/>
            </a:endParaRPr>
          </a:p>
          <a:p>
            <a:pPr marL="800100" lvl="1" indent="-342900" defTabSz="457200">
              <a:buFont typeface="Arial" panose="05000000000000000000" pitchFamily="2" charset="2"/>
              <a:buChar char="•"/>
              <a:defRPr/>
            </a:pPr>
            <a:r>
              <a:rPr lang="en-US" sz="2000" dirty="0">
                <a:solidFill>
                  <a:schemeClr val="tx1">
                    <a:lumMod val="95000"/>
                    <a:lumOff val="5000"/>
                  </a:schemeClr>
                </a:solidFill>
                <a:latin typeface="Times New Roman"/>
                <a:ea typeface="Calibri"/>
                <a:cs typeface="Calibri"/>
              </a:rPr>
              <a:t>Serving 6 years on Active Duty eliminates the need to serve the 2 years in the SELRES.  Serving 5 years active will require 1 year in SELRES.  </a:t>
            </a:r>
          </a:p>
        </p:txBody>
      </p:sp>
      <p:sp>
        <p:nvSpPr>
          <p:cNvPr id="4" name="Rectangle 3"/>
          <p:cNvSpPr/>
          <p:nvPr/>
        </p:nvSpPr>
        <p:spPr>
          <a:xfrm>
            <a:off x="1410" y="142528"/>
            <a:ext cx="12190590" cy="892552"/>
          </a:xfrm>
          <a:prstGeom prst="rect">
            <a:avLst/>
          </a:prstGeom>
        </p:spPr>
        <p:txBody>
          <a:bodyPr wrap="square" lIns="91440" tIns="45720" rIns="91440" bIns="45720" anchor="t">
            <a:spAutoFit/>
          </a:bodyPr>
          <a:lstStyle/>
          <a:p>
            <a:pPr algn="ctr" defTabSz="457200">
              <a:defRPr/>
            </a:pPr>
            <a:r>
              <a:rPr lang="en-US" sz="3200" b="1" dirty="0">
                <a:solidFill>
                  <a:schemeClr val="tx1">
                    <a:lumMod val="95000"/>
                    <a:lumOff val="5000"/>
                  </a:schemeClr>
                </a:solidFill>
                <a:latin typeface="Times New Roman"/>
                <a:ea typeface="Calibri"/>
                <a:cs typeface="Calibri"/>
              </a:rPr>
              <a:t>Military Obligation Service</a:t>
            </a:r>
          </a:p>
          <a:p>
            <a:pPr algn="ctr" defTabSz="457200">
              <a:defRPr/>
            </a:pPr>
            <a:r>
              <a:rPr lang="en-US" sz="2000" dirty="0">
                <a:solidFill>
                  <a:schemeClr val="tx1">
                    <a:lumMod val="95000"/>
                    <a:lumOff val="5000"/>
                  </a:schemeClr>
                </a:solidFill>
                <a:latin typeface="Times New Roman"/>
                <a:ea typeface="Calibri"/>
                <a:cs typeface="Calibri"/>
              </a:rPr>
              <a:t>(MSO)</a:t>
            </a:r>
          </a:p>
        </p:txBody>
      </p:sp>
    </p:spTree>
    <p:extLst>
      <p:ext uri="{BB962C8B-B14F-4D97-AF65-F5344CB8AC3E}">
        <p14:creationId xmlns:p14="http://schemas.microsoft.com/office/powerpoint/2010/main" val="580031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5" y="-1492"/>
            <a:ext cx="12193524" cy="1325563"/>
          </a:xfrm>
        </p:spPr>
        <p:txBody>
          <a:bodyPr>
            <a:normAutofit/>
          </a:bodyPr>
          <a:lstStyle/>
          <a:p>
            <a:pPr algn="ctr"/>
            <a:r>
              <a:rPr lang="en-US" sz="3200" b="1">
                <a:solidFill>
                  <a:schemeClr val="tx1">
                    <a:lumMod val="95000"/>
                    <a:lumOff val="5000"/>
                  </a:schemeClr>
                </a:solidFill>
                <a:latin typeface="Times New Roman"/>
                <a:cs typeface="Calibri"/>
              </a:rPr>
              <a:t>Reenlistment Basic Eligibility</a:t>
            </a:r>
          </a:p>
        </p:txBody>
      </p:sp>
      <p:sp>
        <p:nvSpPr>
          <p:cNvPr id="3" name="Content Placeholder 2"/>
          <p:cNvSpPr>
            <a:spLocks noGrp="1"/>
          </p:cNvSpPr>
          <p:nvPr>
            <p:ph idx="1"/>
          </p:nvPr>
        </p:nvSpPr>
        <p:spPr>
          <a:xfrm>
            <a:off x="1993531" y="1324071"/>
            <a:ext cx="8205147" cy="4374305"/>
          </a:xfrm>
        </p:spPr>
        <p:txBody>
          <a:bodyPr vert="horz" lIns="91440" tIns="45720" rIns="91440" bIns="45720" rtlCol="0" anchor="t">
            <a:noAutofit/>
          </a:bodyPr>
          <a:lstStyle/>
          <a:p>
            <a:r>
              <a:rPr lang="en-US" sz="2200">
                <a:latin typeface="Times New Roman"/>
                <a:ea typeface="Calibri"/>
                <a:cs typeface="Calibri"/>
              </a:rPr>
              <a:t>Reenlistment term: 2, 3, 4, 5, or 6 years</a:t>
            </a:r>
          </a:p>
          <a:p>
            <a:endParaRPr lang="en-US" sz="800">
              <a:latin typeface="Times New Roman"/>
              <a:ea typeface="Calibri"/>
              <a:cs typeface="Calibri" panose="020F0502020204030204" pitchFamily="34" charset="0"/>
            </a:endParaRPr>
          </a:p>
          <a:p>
            <a:r>
              <a:rPr lang="en-US" sz="2200">
                <a:latin typeface="Times New Roman"/>
                <a:ea typeface="Calibri"/>
                <a:cs typeface="Calibri"/>
              </a:rPr>
              <a:t>Recommended for retention by CO</a:t>
            </a:r>
          </a:p>
          <a:p>
            <a:endParaRPr lang="en-US" sz="800">
              <a:latin typeface="Times New Roman"/>
              <a:ea typeface="Calibri"/>
              <a:cs typeface="Calibri" panose="020F0502020204030204" pitchFamily="34" charset="0"/>
            </a:endParaRPr>
          </a:p>
          <a:p>
            <a:r>
              <a:rPr lang="en-US" sz="2200">
                <a:latin typeface="Times New Roman"/>
                <a:ea typeface="Calibri"/>
                <a:cs typeface="Calibri"/>
              </a:rPr>
              <a:t>Must be rated</a:t>
            </a:r>
          </a:p>
          <a:p>
            <a:endParaRPr lang="en-US" sz="800">
              <a:latin typeface="Times New Roman"/>
              <a:ea typeface="Calibri"/>
              <a:cs typeface="Calibri" panose="020F0502020204030204" pitchFamily="34" charset="0"/>
            </a:endParaRPr>
          </a:p>
          <a:p>
            <a:r>
              <a:rPr lang="en-US" sz="2200">
                <a:latin typeface="Times New Roman"/>
                <a:ea typeface="Calibri"/>
                <a:cs typeface="Calibri"/>
              </a:rPr>
              <a:t>Must be physically and medically qualified</a:t>
            </a:r>
          </a:p>
          <a:p>
            <a:endParaRPr lang="en-US" sz="800">
              <a:latin typeface="Times New Roman"/>
              <a:ea typeface="Calibri"/>
              <a:cs typeface="Calibri" panose="020F0502020204030204" pitchFamily="34" charset="0"/>
            </a:endParaRPr>
          </a:p>
          <a:p>
            <a:r>
              <a:rPr lang="en-US" sz="2200">
                <a:latin typeface="Times New Roman"/>
                <a:ea typeface="Calibri"/>
                <a:cs typeface="Calibri"/>
              </a:rPr>
              <a:t>Must have an approved</a:t>
            </a:r>
            <a:r>
              <a:rPr lang="en-US" sz="2200">
                <a:solidFill>
                  <a:schemeClr val="bg2">
                    <a:lumMod val="10000"/>
                  </a:schemeClr>
                </a:solidFill>
                <a:latin typeface="Times New Roman"/>
                <a:ea typeface="Calibri"/>
                <a:cs typeface="Calibri"/>
              </a:rPr>
              <a:t> </a:t>
            </a:r>
            <a:r>
              <a:rPr lang="en-US" sz="2200" err="1">
                <a:solidFill>
                  <a:schemeClr val="bg2">
                    <a:lumMod val="10000"/>
                  </a:schemeClr>
                </a:solidFill>
                <a:latin typeface="Times New Roman"/>
                <a:ea typeface="Verdana"/>
                <a:cs typeface="Calibri"/>
              </a:rPr>
              <a:t>MyNavy</a:t>
            </a:r>
            <a:r>
              <a:rPr lang="en-US" sz="2200">
                <a:solidFill>
                  <a:schemeClr val="bg2">
                    <a:lumMod val="10000"/>
                  </a:schemeClr>
                </a:solidFill>
                <a:latin typeface="Times New Roman"/>
                <a:ea typeface="Verdana"/>
                <a:cs typeface="Calibri"/>
              </a:rPr>
              <a:t> Assignment</a:t>
            </a:r>
            <a:r>
              <a:rPr lang="en-US" sz="2200">
                <a:latin typeface="Times New Roman"/>
                <a:ea typeface="Calibri"/>
                <a:cs typeface="Calibri"/>
              </a:rPr>
              <a:t> (MNA) OBLISERV</a:t>
            </a:r>
          </a:p>
          <a:p>
            <a:endParaRPr lang="en-US" sz="800">
              <a:latin typeface="Times New Roman"/>
              <a:ea typeface="Calibri"/>
              <a:cs typeface="Calibri" panose="020F0502020204030204" pitchFamily="34" charset="0"/>
            </a:endParaRPr>
          </a:p>
          <a:p>
            <a:r>
              <a:rPr lang="en-US" sz="2200">
                <a:latin typeface="Times New Roman"/>
                <a:ea typeface="Calibri"/>
                <a:cs typeface="Calibri"/>
              </a:rPr>
              <a:t>Cannot exceed High Year Tenure (HYT)</a:t>
            </a:r>
          </a:p>
          <a:p>
            <a:endParaRPr lang="en-US" sz="2400"/>
          </a:p>
        </p:txBody>
      </p:sp>
    </p:spTree>
    <p:extLst>
      <p:ext uri="{BB962C8B-B14F-4D97-AF65-F5344CB8AC3E}">
        <p14:creationId xmlns:p14="http://schemas.microsoft.com/office/powerpoint/2010/main" val="3521648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2" y="-862"/>
            <a:ext cx="12190267" cy="1325563"/>
          </a:xfrm>
        </p:spPr>
        <p:txBody>
          <a:bodyPr>
            <a:normAutofit/>
          </a:bodyPr>
          <a:lstStyle/>
          <a:p>
            <a:pPr algn="ctr"/>
            <a:r>
              <a:rPr lang="en-US" sz="3200" b="1">
                <a:solidFill>
                  <a:schemeClr val="tx1">
                    <a:lumMod val="95000"/>
                    <a:lumOff val="5000"/>
                  </a:schemeClr>
                </a:solidFill>
                <a:latin typeface="Times New Roman"/>
                <a:cs typeface="Calibri"/>
              </a:rPr>
              <a:t>Zones of Enlistment</a:t>
            </a:r>
          </a:p>
        </p:txBody>
      </p:sp>
      <p:sp>
        <p:nvSpPr>
          <p:cNvPr id="3" name="Content Placeholder 2"/>
          <p:cNvSpPr>
            <a:spLocks noGrp="1"/>
          </p:cNvSpPr>
          <p:nvPr>
            <p:ph idx="1"/>
          </p:nvPr>
        </p:nvSpPr>
        <p:spPr>
          <a:xfrm>
            <a:off x="4081896" y="1377661"/>
            <a:ext cx="4021282" cy="4101350"/>
          </a:xfrm>
        </p:spPr>
        <p:txBody>
          <a:bodyPr vert="horz" lIns="91440" tIns="45720" rIns="91440" bIns="45720" rtlCol="0" anchor="t">
            <a:normAutofit/>
          </a:bodyPr>
          <a:lstStyle/>
          <a:p>
            <a:r>
              <a:rPr lang="en-US" sz="2200" b="1">
                <a:latin typeface="Times New Roman"/>
                <a:ea typeface="Calibri"/>
                <a:cs typeface="Calibri"/>
              </a:rPr>
              <a:t>Zone A</a:t>
            </a:r>
            <a:r>
              <a:rPr lang="en-US" sz="2200">
                <a:latin typeface="Times New Roman"/>
                <a:ea typeface="Calibri"/>
                <a:cs typeface="Calibri"/>
              </a:rPr>
              <a:t>: 0 – 6 Years</a:t>
            </a:r>
          </a:p>
          <a:p>
            <a:pPr marL="0" indent="0">
              <a:buNone/>
            </a:pPr>
            <a:endParaRPr lang="en-US" sz="1000">
              <a:latin typeface="Times New Roman"/>
              <a:ea typeface="Calibri"/>
              <a:cs typeface="Calibri"/>
            </a:endParaRPr>
          </a:p>
          <a:p>
            <a:r>
              <a:rPr lang="en-US" sz="2200" b="1">
                <a:latin typeface="Times New Roman"/>
                <a:ea typeface="Calibri"/>
                <a:cs typeface="Calibri"/>
              </a:rPr>
              <a:t>Zone B</a:t>
            </a:r>
            <a:r>
              <a:rPr lang="en-US" sz="2200">
                <a:latin typeface="Times New Roman"/>
                <a:ea typeface="Calibri"/>
                <a:cs typeface="Calibri"/>
              </a:rPr>
              <a:t>: 6 – 10 Years</a:t>
            </a:r>
          </a:p>
          <a:p>
            <a:endParaRPr lang="en-US" sz="1000">
              <a:latin typeface="Times New Roman"/>
              <a:ea typeface="Calibri"/>
              <a:cs typeface="Calibri"/>
            </a:endParaRPr>
          </a:p>
          <a:p>
            <a:r>
              <a:rPr lang="en-US" sz="2200" b="1">
                <a:latin typeface="Times New Roman"/>
                <a:ea typeface="Calibri"/>
                <a:cs typeface="Calibri"/>
              </a:rPr>
              <a:t>Zone C</a:t>
            </a:r>
            <a:r>
              <a:rPr lang="en-US" sz="2200">
                <a:latin typeface="Times New Roman"/>
                <a:ea typeface="Calibri"/>
                <a:cs typeface="Calibri"/>
              </a:rPr>
              <a:t>: 10 – 14 Years</a:t>
            </a:r>
          </a:p>
          <a:p>
            <a:endParaRPr lang="en-US" sz="1000">
              <a:latin typeface="Times New Roman"/>
              <a:ea typeface="Calibri"/>
              <a:cs typeface="Calibri"/>
            </a:endParaRPr>
          </a:p>
          <a:p>
            <a:r>
              <a:rPr lang="en-US" sz="2200" b="1">
                <a:latin typeface="Times New Roman"/>
                <a:ea typeface="Calibri"/>
                <a:cs typeface="Calibri"/>
              </a:rPr>
              <a:t>Zone D</a:t>
            </a:r>
            <a:r>
              <a:rPr lang="en-US" sz="2200">
                <a:latin typeface="Times New Roman"/>
                <a:ea typeface="Calibri"/>
                <a:cs typeface="Calibri"/>
              </a:rPr>
              <a:t>: 14 – 20 Years</a:t>
            </a:r>
          </a:p>
          <a:p>
            <a:endParaRPr lang="en-US" sz="1000">
              <a:latin typeface="Times New Roman"/>
              <a:ea typeface="Calibri"/>
              <a:cs typeface="Calibri"/>
            </a:endParaRPr>
          </a:p>
          <a:p>
            <a:r>
              <a:rPr lang="en-US" sz="2200" b="1">
                <a:latin typeface="Times New Roman"/>
                <a:ea typeface="Calibri"/>
                <a:cs typeface="Calibri"/>
              </a:rPr>
              <a:t>Zone E</a:t>
            </a:r>
            <a:r>
              <a:rPr lang="en-US" sz="2200">
                <a:latin typeface="Times New Roman"/>
                <a:ea typeface="Calibri"/>
                <a:cs typeface="Calibri"/>
              </a:rPr>
              <a:t>: &gt;20 Years</a:t>
            </a:r>
          </a:p>
        </p:txBody>
      </p:sp>
      <p:sp>
        <p:nvSpPr>
          <p:cNvPr id="6" name="Right Brace 5">
            <a:extLst>
              <a:ext uri="{FF2B5EF4-FFF2-40B4-BE49-F238E27FC236}">
                <a16:creationId xmlns:a16="http://schemas.microsoft.com/office/drawing/2014/main" id="{BD17D169-2313-ECE4-5B53-EE9D9BEAB0D7}"/>
              </a:ext>
            </a:extLst>
          </p:cNvPr>
          <p:cNvSpPr/>
          <p:nvPr/>
        </p:nvSpPr>
        <p:spPr>
          <a:xfrm>
            <a:off x="7027060" y="1431348"/>
            <a:ext cx="640356" cy="1773381"/>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96F4D60E-4DE0-18A8-4F87-792AFCC09294}"/>
              </a:ext>
            </a:extLst>
          </p:cNvPr>
          <p:cNvSpPr txBox="1"/>
          <p:nvPr/>
        </p:nvSpPr>
        <p:spPr>
          <a:xfrm>
            <a:off x="7827818" y="1808018"/>
            <a:ext cx="2736272" cy="11079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a:latin typeface="Times New Roman"/>
                <a:cs typeface="Times New Roman"/>
              </a:rPr>
              <a:t>Selective Reenlistment Bonus</a:t>
            </a:r>
            <a:endParaRPr lang="en-US"/>
          </a:p>
          <a:p>
            <a:r>
              <a:rPr lang="en-US" sz="2200">
                <a:latin typeface="Times New Roman"/>
                <a:cs typeface="Times New Roman"/>
              </a:rPr>
              <a:t>(SRB) Zones</a:t>
            </a:r>
            <a:endParaRPr lang="en-US"/>
          </a:p>
        </p:txBody>
      </p:sp>
    </p:spTree>
    <p:extLst>
      <p:ext uri="{BB962C8B-B14F-4D97-AF65-F5344CB8AC3E}">
        <p14:creationId xmlns:p14="http://schemas.microsoft.com/office/powerpoint/2010/main" val="1292456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7" y="-976"/>
            <a:ext cx="12188226" cy="1325563"/>
          </a:xfrm>
        </p:spPr>
        <p:txBody>
          <a:bodyPr>
            <a:normAutofit/>
          </a:bodyPr>
          <a:lstStyle/>
          <a:p>
            <a:pPr algn="ctr"/>
            <a:r>
              <a:rPr lang="en-US" sz="3200" b="1">
                <a:solidFill>
                  <a:schemeClr val="tx1">
                    <a:lumMod val="95000"/>
                    <a:lumOff val="5000"/>
                  </a:schemeClr>
                </a:solidFill>
                <a:latin typeface="Times New Roman"/>
                <a:ea typeface="Calibri"/>
                <a:cs typeface="Calibri"/>
              </a:rPr>
              <a:t>Extension</a:t>
            </a:r>
          </a:p>
        </p:txBody>
      </p:sp>
      <p:sp>
        <p:nvSpPr>
          <p:cNvPr id="3" name="Content Placeholder 2"/>
          <p:cNvSpPr>
            <a:spLocks noGrp="1"/>
          </p:cNvSpPr>
          <p:nvPr>
            <p:ph idx="1"/>
          </p:nvPr>
        </p:nvSpPr>
        <p:spPr>
          <a:xfrm>
            <a:off x="2149341" y="1580895"/>
            <a:ext cx="7886700" cy="4101350"/>
          </a:xfrm>
        </p:spPr>
        <p:txBody>
          <a:bodyPr vert="horz" lIns="91440" tIns="45720" rIns="91440" bIns="45720" rtlCol="0" anchor="t">
            <a:normAutofit/>
          </a:bodyPr>
          <a:lstStyle/>
          <a:p>
            <a:r>
              <a:rPr lang="en-US" sz="2200">
                <a:latin typeface="Times New Roman"/>
                <a:ea typeface="Calibri"/>
                <a:cs typeface="Calibri"/>
              </a:rPr>
              <a:t>Extensions can be executed for minimum 1 month up to maximum 48 months </a:t>
            </a:r>
          </a:p>
          <a:p>
            <a:endParaRPr lang="en-US" sz="1000">
              <a:latin typeface="Times New Roman"/>
              <a:ea typeface="Calibri"/>
              <a:cs typeface="Calibri" panose="020F0502020204030204" pitchFamily="34" charset="0"/>
            </a:endParaRPr>
          </a:p>
          <a:p>
            <a:r>
              <a:rPr lang="en-US" sz="2200">
                <a:latin typeface="Times New Roman"/>
                <a:ea typeface="Calibri"/>
                <a:cs typeface="Calibri"/>
              </a:rPr>
              <a:t>Reason for Extensions (School, PRD, HYT, etc.)  </a:t>
            </a:r>
          </a:p>
          <a:p>
            <a:endParaRPr lang="en-US" sz="1000">
              <a:latin typeface="Times New Roman"/>
              <a:ea typeface="Calibri"/>
              <a:cs typeface="Calibri" panose="020F0502020204030204" pitchFamily="34" charset="0"/>
            </a:endParaRPr>
          </a:p>
          <a:p>
            <a:r>
              <a:rPr lang="en-US" sz="2200">
                <a:latin typeface="Times New Roman"/>
                <a:ea typeface="Calibri"/>
                <a:cs typeface="Calibri"/>
              </a:rPr>
              <a:t>Sailor whose enlistment contract ends prior to their duty station tour lengths will be asked to obligate service (OBLISERV) to complete their prescribed tour</a:t>
            </a:r>
          </a:p>
          <a:p>
            <a:endParaRPr lang="en-US" sz="2000"/>
          </a:p>
          <a:p>
            <a:pPr marL="0" indent="0">
              <a:buNone/>
            </a:pPr>
            <a:endParaRPr lang="en-US" sz="2000"/>
          </a:p>
        </p:txBody>
      </p:sp>
    </p:spTree>
    <p:extLst>
      <p:ext uri="{BB962C8B-B14F-4D97-AF65-F5344CB8AC3E}">
        <p14:creationId xmlns:p14="http://schemas.microsoft.com/office/powerpoint/2010/main" val="1436588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86384936"/>
              </p:ext>
            </p:extLst>
          </p:nvPr>
        </p:nvGraphicFramePr>
        <p:xfrm>
          <a:off x="1177636" y="3098937"/>
          <a:ext cx="9829800" cy="2671482"/>
        </p:xfrm>
        <a:graphic>
          <a:graphicData uri="http://schemas.openxmlformats.org/drawingml/2006/table">
            <a:tbl>
              <a:tblPr bandRow="1">
                <a:tableStyleId>{284E427A-3D55-4303-BF80-6455036E1DE7}</a:tableStyleId>
              </a:tblPr>
              <a:tblGrid>
                <a:gridCol w="1965960">
                  <a:extLst>
                    <a:ext uri="{9D8B030D-6E8A-4147-A177-3AD203B41FA5}">
                      <a16:colId xmlns:a16="http://schemas.microsoft.com/office/drawing/2014/main" val="2441954403"/>
                    </a:ext>
                  </a:extLst>
                </a:gridCol>
                <a:gridCol w="1965960">
                  <a:extLst>
                    <a:ext uri="{9D8B030D-6E8A-4147-A177-3AD203B41FA5}">
                      <a16:colId xmlns:a16="http://schemas.microsoft.com/office/drawing/2014/main" val="3636537345"/>
                    </a:ext>
                  </a:extLst>
                </a:gridCol>
                <a:gridCol w="1965960">
                  <a:extLst>
                    <a:ext uri="{9D8B030D-6E8A-4147-A177-3AD203B41FA5}">
                      <a16:colId xmlns:a16="http://schemas.microsoft.com/office/drawing/2014/main" val="2001604298"/>
                    </a:ext>
                  </a:extLst>
                </a:gridCol>
                <a:gridCol w="1965960">
                  <a:extLst>
                    <a:ext uri="{9D8B030D-6E8A-4147-A177-3AD203B41FA5}">
                      <a16:colId xmlns:a16="http://schemas.microsoft.com/office/drawing/2014/main" val="1407889266"/>
                    </a:ext>
                  </a:extLst>
                </a:gridCol>
                <a:gridCol w="1965960">
                  <a:extLst>
                    <a:ext uri="{9D8B030D-6E8A-4147-A177-3AD203B41FA5}">
                      <a16:colId xmlns:a16="http://schemas.microsoft.com/office/drawing/2014/main" val="2978008109"/>
                    </a:ext>
                  </a:extLst>
                </a:gridCol>
              </a:tblGrid>
              <a:tr h="492115">
                <a:tc>
                  <a:txBody>
                    <a:bodyPr/>
                    <a:lstStyle/>
                    <a:p>
                      <a:pPr algn="ctr"/>
                      <a:r>
                        <a:rPr lang="en-US" sz="1000" b="1">
                          <a:solidFill>
                            <a:schemeClr val="tx1">
                              <a:lumMod val="95000"/>
                              <a:lumOff val="5000"/>
                            </a:schemeClr>
                          </a:solidFill>
                          <a:latin typeface="Times New Roman"/>
                          <a:cs typeface="Calibri"/>
                        </a:rPr>
                        <a:t>Naval</a:t>
                      </a:r>
                      <a:r>
                        <a:rPr lang="en-US" sz="1000" b="1" baseline="0">
                          <a:solidFill>
                            <a:schemeClr val="tx1">
                              <a:lumMod val="95000"/>
                              <a:lumOff val="5000"/>
                            </a:schemeClr>
                          </a:solidFill>
                          <a:latin typeface="Times New Roman"/>
                          <a:cs typeface="Calibri"/>
                        </a:rPr>
                        <a:t> Academy</a:t>
                      </a:r>
                      <a:endParaRPr lang="en-US" sz="1000" b="1">
                        <a:solidFill>
                          <a:schemeClr val="tx1">
                            <a:lumMod val="95000"/>
                            <a:lumOff val="5000"/>
                          </a:schemeClr>
                        </a:solidFill>
                        <a:latin typeface="Times New Roman"/>
                        <a:cs typeface="Calibr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b="1">
                          <a:solidFill>
                            <a:schemeClr val="tx1">
                              <a:lumMod val="95000"/>
                              <a:lumOff val="5000"/>
                            </a:schemeClr>
                          </a:solidFill>
                          <a:latin typeface="Times New Roman"/>
                          <a:cs typeface="Calibri"/>
                        </a:rPr>
                        <a:t>Naval Academy Preparatory</a:t>
                      </a:r>
                      <a:r>
                        <a:rPr lang="en-US" sz="1000" b="1" baseline="0">
                          <a:solidFill>
                            <a:schemeClr val="tx1">
                              <a:lumMod val="95000"/>
                              <a:lumOff val="5000"/>
                            </a:schemeClr>
                          </a:solidFill>
                          <a:latin typeface="Times New Roman"/>
                          <a:cs typeface="Calibri"/>
                        </a:rPr>
                        <a:t> </a:t>
                      </a:r>
                      <a:r>
                        <a:rPr lang="en-US" sz="1000" b="1">
                          <a:solidFill>
                            <a:schemeClr val="tx1">
                              <a:lumMod val="95000"/>
                              <a:lumOff val="5000"/>
                            </a:schemeClr>
                          </a:solidFill>
                          <a:latin typeface="Times New Roman"/>
                          <a:cs typeface="Calibri"/>
                        </a:rPr>
                        <a:t>School (NAPS)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b="1">
                          <a:solidFill>
                            <a:schemeClr val="tx1">
                              <a:lumMod val="95000"/>
                              <a:lumOff val="5000"/>
                            </a:schemeClr>
                          </a:solidFill>
                          <a:latin typeface="Times New Roman"/>
                          <a:cs typeface="Calibri"/>
                        </a:rPr>
                        <a:t>Seaman</a:t>
                      </a:r>
                      <a:r>
                        <a:rPr lang="en-US" sz="1000" b="1" baseline="0">
                          <a:solidFill>
                            <a:schemeClr val="tx1">
                              <a:lumMod val="95000"/>
                              <a:lumOff val="5000"/>
                            </a:schemeClr>
                          </a:solidFill>
                          <a:latin typeface="Times New Roman"/>
                          <a:cs typeface="Calibri"/>
                        </a:rPr>
                        <a:t> to Admiral (</a:t>
                      </a:r>
                      <a:r>
                        <a:rPr lang="en-US" sz="1000" b="1">
                          <a:solidFill>
                            <a:schemeClr val="tx1">
                              <a:lumMod val="95000"/>
                              <a:lumOff val="5000"/>
                            </a:schemeClr>
                          </a:solidFill>
                          <a:latin typeface="Times New Roman"/>
                          <a:cs typeface="Calibri"/>
                        </a:rPr>
                        <a:t>STA-21)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b="1">
                          <a:solidFill>
                            <a:schemeClr val="tx1">
                              <a:lumMod val="95000"/>
                              <a:lumOff val="5000"/>
                            </a:schemeClr>
                          </a:solidFill>
                          <a:latin typeface="Times New Roman"/>
                          <a:cs typeface="Calibri"/>
                        </a:rPr>
                        <a:t>Medical Enlisted</a:t>
                      </a:r>
                      <a:r>
                        <a:rPr lang="en-US" sz="1000" b="1" baseline="0">
                          <a:solidFill>
                            <a:schemeClr val="tx1">
                              <a:lumMod val="95000"/>
                              <a:lumOff val="5000"/>
                            </a:schemeClr>
                          </a:solidFill>
                          <a:latin typeface="Times New Roman"/>
                          <a:cs typeface="Calibri"/>
                        </a:rPr>
                        <a:t> Commissioning Program </a:t>
                      </a:r>
                      <a:r>
                        <a:rPr lang="en-US" sz="1000" b="1">
                          <a:solidFill>
                            <a:schemeClr val="tx1">
                              <a:lumMod val="95000"/>
                              <a:lumOff val="5000"/>
                            </a:schemeClr>
                          </a:solidFill>
                          <a:latin typeface="Times New Roman"/>
                          <a:cs typeface="Calibri"/>
                        </a:rPr>
                        <a:t>(MECP)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000" b="1">
                          <a:solidFill>
                            <a:schemeClr val="tx1">
                              <a:lumMod val="95000"/>
                              <a:lumOff val="5000"/>
                            </a:schemeClr>
                          </a:solidFill>
                          <a:latin typeface="Times New Roman"/>
                          <a:cs typeface="Calibri"/>
                        </a:rPr>
                        <a:t>Officer Candidate</a:t>
                      </a:r>
                      <a:r>
                        <a:rPr lang="en-US" sz="1000" b="1" baseline="0">
                          <a:solidFill>
                            <a:schemeClr val="tx1">
                              <a:lumMod val="95000"/>
                              <a:lumOff val="5000"/>
                            </a:schemeClr>
                          </a:solidFill>
                          <a:latin typeface="Times New Roman"/>
                          <a:cs typeface="Calibri"/>
                        </a:rPr>
                        <a:t> School (OCS)</a:t>
                      </a:r>
                      <a:endParaRPr lang="en-US" sz="1000" b="1">
                        <a:solidFill>
                          <a:schemeClr val="tx1">
                            <a:lumMod val="95000"/>
                            <a:lumOff val="5000"/>
                          </a:schemeClr>
                        </a:solidFill>
                        <a:latin typeface="Times New Roman"/>
                        <a:cs typeface="Calibri"/>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4220019"/>
                  </a:ext>
                </a:extLst>
              </a:tr>
              <a:tr h="2179367">
                <a:tc>
                  <a:txBody>
                    <a:bodyPr/>
                    <a:lstStyle/>
                    <a:p>
                      <a:pPr marL="171450" indent="-171450">
                        <a:buFont typeface="Wingdings" panose="05000000000000000000" pitchFamily="2" charset="2"/>
                        <a:buChar char="§"/>
                      </a:pPr>
                      <a:r>
                        <a:rPr lang="en-US" sz="1000" b="0">
                          <a:solidFill>
                            <a:schemeClr val="tx1">
                              <a:lumMod val="95000"/>
                              <a:lumOff val="5000"/>
                            </a:schemeClr>
                          </a:solidFill>
                          <a:latin typeface="Times New Roman"/>
                          <a:cs typeface="Calibri"/>
                        </a:rPr>
                        <a:t>Provides 4 years of college education</a:t>
                      </a:r>
                    </a:p>
                    <a:p>
                      <a:pPr marL="0" indent="0">
                        <a:buFont typeface="Wingdings" panose="05000000000000000000" pitchFamily="2" charset="2"/>
                        <a:buNone/>
                      </a:pPr>
                      <a:endParaRPr lang="en-US" sz="1000" b="0">
                        <a:solidFill>
                          <a:schemeClr val="tx1">
                            <a:lumMod val="95000"/>
                            <a:lumOff val="5000"/>
                          </a:schemeClr>
                        </a:solidFill>
                        <a:latin typeface="Times New Roman"/>
                        <a:cs typeface="Calibri"/>
                      </a:endParaRPr>
                    </a:p>
                    <a:p>
                      <a:pPr marL="171450" indent="-171450">
                        <a:buFont typeface="Wingdings" panose="05000000000000000000" pitchFamily="2" charset="2"/>
                        <a:buChar char="§"/>
                      </a:pPr>
                      <a:r>
                        <a:rPr lang="en-US" sz="1000" b="0">
                          <a:solidFill>
                            <a:schemeClr val="tx1">
                              <a:lumMod val="95000"/>
                              <a:lumOff val="5000"/>
                            </a:schemeClr>
                          </a:solidFill>
                          <a:latin typeface="Times New Roman"/>
                          <a:cs typeface="Calibri"/>
                        </a:rPr>
                        <a:t>Must be 17 and not older than 23 on 1 July of entrance year</a:t>
                      </a:r>
                    </a:p>
                    <a:p>
                      <a:pPr marL="171450" indent="-171450">
                        <a:buFont typeface="Wingdings" panose="05000000000000000000" pitchFamily="2" charset="2"/>
                        <a:buChar char="§"/>
                      </a:pPr>
                      <a:endParaRPr lang="en-US" sz="1000" b="0">
                        <a:solidFill>
                          <a:schemeClr val="tx1">
                            <a:lumMod val="95000"/>
                            <a:lumOff val="5000"/>
                          </a:schemeClr>
                        </a:solidFill>
                        <a:latin typeface="Times New Roman"/>
                        <a:cs typeface="Calibri"/>
                      </a:endParaRPr>
                    </a:p>
                    <a:p>
                      <a:pPr marL="171450" indent="-171450">
                        <a:buFont typeface="Wingdings" panose="05000000000000000000" pitchFamily="2" charset="2"/>
                        <a:buChar char="§"/>
                      </a:pPr>
                      <a:r>
                        <a:rPr lang="en-US" sz="1000" b="0">
                          <a:solidFill>
                            <a:schemeClr val="tx1">
                              <a:lumMod val="95000"/>
                              <a:lumOff val="5000"/>
                            </a:schemeClr>
                          </a:solidFill>
                          <a:latin typeface="Times New Roman"/>
                          <a:cs typeface="Calibri"/>
                        </a:rPr>
                        <a:t>Unmarried with no legal responsibility to support others</a:t>
                      </a:r>
                    </a:p>
                    <a:p>
                      <a:endParaRPr lang="en-US" sz="1000" b="0">
                        <a:solidFill>
                          <a:schemeClr val="tx1">
                            <a:lumMod val="95000"/>
                            <a:lumOff val="5000"/>
                          </a:schemeClr>
                        </a:solidFill>
                        <a:latin typeface="Times New Roman"/>
                        <a:cs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Provides intensive preparation for the academic, military, and physical training curriculum at the Naval Academy</a:t>
                      </a:r>
                    </a:p>
                    <a:p>
                      <a:pPr marL="0" indent="0">
                        <a:buFont typeface="Arial" panose="020B0604020202020204" pitchFamily="34" charset="0"/>
                        <a:buNone/>
                      </a:pPr>
                      <a:endParaRPr lang="en-US" sz="1000" b="0">
                        <a:solidFill>
                          <a:schemeClr val="tx1">
                            <a:lumMod val="95000"/>
                            <a:lumOff val="5000"/>
                          </a:schemeClr>
                        </a:solidFill>
                        <a:latin typeface="Times New Roman"/>
                        <a:cs typeface="Calibri"/>
                      </a:endParaRPr>
                    </a:p>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Offered direct appointment to the Naval Academy</a:t>
                      </a:r>
                    </a:p>
                    <a:p>
                      <a:pPr marL="0" indent="0">
                        <a:buFont typeface="Arial" panose="020B0604020202020204" pitchFamily="34" charset="0"/>
                        <a:buNone/>
                      </a:pPr>
                      <a:endParaRPr lang="en-US" sz="1000" b="0">
                        <a:solidFill>
                          <a:schemeClr val="tx1">
                            <a:lumMod val="95000"/>
                            <a:lumOff val="5000"/>
                          </a:schemeClr>
                        </a:solidFill>
                        <a:latin typeface="Times New Roman"/>
                        <a:cs typeface="Calibri"/>
                      </a:endParaRPr>
                    </a:p>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Must be not older than 22 as of 1 July of the entrance year</a:t>
                      </a:r>
                    </a:p>
                    <a:p>
                      <a:endParaRPr lang="en-US" sz="1000" b="0">
                        <a:solidFill>
                          <a:schemeClr val="tx1">
                            <a:lumMod val="95000"/>
                            <a:lumOff val="5000"/>
                          </a:schemeClr>
                        </a:solidFill>
                        <a:latin typeface="Times New Roman"/>
                        <a:cs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b="0">
                          <a:solidFill>
                            <a:schemeClr val="tx1">
                              <a:lumMod val="95000"/>
                              <a:lumOff val="5000"/>
                            </a:schemeClr>
                          </a:solidFill>
                          <a:latin typeface="Times New Roman"/>
                          <a:cs typeface="Calibri"/>
                        </a:rPr>
                        <a:t>Minimum </a:t>
                      </a:r>
                    </a:p>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1000 SAT </a:t>
                      </a:r>
                    </a:p>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41 ACT (combined Math/English)</a:t>
                      </a:r>
                    </a:p>
                    <a:p>
                      <a:r>
                        <a:rPr lang="en-US" sz="1000" b="0">
                          <a:solidFill>
                            <a:schemeClr val="tx1">
                              <a:lumMod val="95000"/>
                              <a:lumOff val="5000"/>
                            </a:schemeClr>
                          </a:solidFill>
                          <a:latin typeface="Times New Roman"/>
                          <a:cs typeface="Calibri"/>
                        </a:rPr>
                        <a:t>Two components:</a:t>
                      </a:r>
                    </a:p>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8 weeks at Naval Science Institute (NSI)</a:t>
                      </a:r>
                    </a:p>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36 months at NROTC university</a:t>
                      </a:r>
                    </a:p>
                    <a:p>
                      <a:r>
                        <a:rPr lang="en-US" sz="1000" b="0">
                          <a:solidFill>
                            <a:schemeClr val="tx1">
                              <a:lumMod val="95000"/>
                              <a:lumOff val="5000"/>
                            </a:schemeClr>
                          </a:solidFill>
                          <a:latin typeface="Times New Roman"/>
                          <a:cs typeface="Calibri"/>
                        </a:rPr>
                        <a:t>Receive full pay and allowances</a:t>
                      </a:r>
                    </a:p>
                    <a:p>
                      <a:r>
                        <a:rPr lang="en-US" sz="1000" b="0">
                          <a:solidFill>
                            <a:schemeClr val="tx1">
                              <a:lumMod val="95000"/>
                              <a:lumOff val="5000"/>
                            </a:schemeClr>
                          </a:solidFill>
                          <a:latin typeface="Times New Roman"/>
                          <a:cs typeface="Calibri"/>
                        </a:rPr>
                        <a:t>Eligible for advancement</a:t>
                      </a:r>
                    </a:p>
                    <a:p>
                      <a:endParaRPr lang="en-US" sz="1000" b="0">
                        <a:solidFill>
                          <a:schemeClr val="tx1">
                            <a:lumMod val="95000"/>
                            <a:lumOff val="5000"/>
                          </a:schemeClr>
                        </a:solidFill>
                        <a:latin typeface="Times New Roman"/>
                        <a:cs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000" b="0">
                          <a:solidFill>
                            <a:schemeClr val="tx1">
                              <a:lumMod val="95000"/>
                              <a:lumOff val="5000"/>
                            </a:schemeClr>
                          </a:solidFill>
                          <a:latin typeface="Times New Roman"/>
                          <a:cs typeface="Calibri"/>
                        </a:rPr>
                        <a:t>Provides opportunity to commission in the Nurse Corps</a:t>
                      </a:r>
                    </a:p>
                    <a:p>
                      <a:r>
                        <a:rPr lang="en-US" sz="1000" b="0">
                          <a:solidFill>
                            <a:schemeClr val="tx1">
                              <a:lumMod val="95000"/>
                              <a:lumOff val="5000"/>
                            </a:schemeClr>
                          </a:solidFill>
                          <a:latin typeface="Times New Roman"/>
                          <a:cs typeface="Calibri"/>
                        </a:rPr>
                        <a:t>Minimum </a:t>
                      </a:r>
                    </a:p>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1000 SAT </a:t>
                      </a:r>
                    </a:p>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42 ACT (combined Math/English)</a:t>
                      </a:r>
                    </a:p>
                    <a:p>
                      <a:pPr marL="171450" indent="-171450">
                        <a:buFont typeface="Arial" panose="020B0604020202020204" pitchFamily="34" charset="0"/>
                        <a:buChar char="•"/>
                      </a:pPr>
                      <a:endParaRPr lang="en-US" sz="1000" b="0">
                        <a:solidFill>
                          <a:schemeClr val="tx1">
                            <a:lumMod val="95000"/>
                            <a:lumOff val="5000"/>
                          </a:schemeClr>
                        </a:solidFill>
                        <a:latin typeface="Times New Roman"/>
                        <a:cs typeface="Calibri"/>
                      </a:endParaRPr>
                    </a:p>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Can be up to 42 years old</a:t>
                      </a:r>
                    </a:p>
                    <a:p>
                      <a:pPr marL="171450" indent="-171450">
                        <a:buFont typeface="Arial" panose="020B0604020202020204" pitchFamily="34" charset="0"/>
                        <a:buChar char="•"/>
                      </a:pPr>
                      <a:endParaRPr lang="en-US" sz="1000" b="0">
                        <a:solidFill>
                          <a:schemeClr val="tx1">
                            <a:lumMod val="95000"/>
                            <a:lumOff val="5000"/>
                          </a:schemeClr>
                        </a:solidFill>
                        <a:latin typeface="Times New Roman"/>
                        <a:cs typeface="Calibri"/>
                      </a:endParaRPr>
                    </a:p>
                    <a:p>
                      <a:pPr marL="0" indent="0">
                        <a:buFont typeface="Arial" panose="020B0604020202020204" pitchFamily="34" charset="0"/>
                        <a:buNone/>
                      </a:pPr>
                      <a:r>
                        <a:rPr lang="en-US" sz="1000" b="0">
                          <a:solidFill>
                            <a:schemeClr val="tx1">
                              <a:lumMod val="95000"/>
                              <a:lumOff val="5000"/>
                            </a:schemeClr>
                          </a:solidFill>
                          <a:latin typeface="Times New Roman"/>
                          <a:cs typeface="Calibri"/>
                        </a:rPr>
                        <a:t>Receive full pay and allowances </a:t>
                      </a:r>
                    </a:p>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Eligible for advancement</a:t>
                      </a:r>
                    </a:p>
                    <a:p>
                      <a:endParaRPr lang="en-US" sz="1000" b="0">
                        <a:solidFill>
                          <a:schemeClr val="tx1">
                            <a:lumMod val="95000"/>
                            <a:lumOff val="5000"/>
                          </a:schemeClr>
                        </a:solidFill>
                        <a:latin typeface="Times New Roman"/>
                        <a:cs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Must have a Bachelor's degree </a:t>
                      </a:r>
                    </a:p>
                    <a:p>
                      <a:pPr marL="0" indent="0">
                        <a:buFont typeface="Arial" panose="020B0604020202020204" pitchFamily="34" charset="0"/>
                        <a:buNone/>
                      </a:pPr>
                      <a:endParaRPr lang="en-US" sz="1000" b="0">
                        <a:solidFill>
                          <a:schemeClr val="tx1">
                            <a:lumMod val="95000"/>
                            <a:lumOff val="5000"/>
                          </a:schemeClr>
                        </a:solidFill>
                        <a:latin typeface="Times New Roman"/>
                        <a:cs typeface="Calibri"/>
                      </a:endParaRPr>
                    </a:p>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12 weeks of officer candidate indoctrination and training</a:t>
                      </a:r>
                    </a:p>
                    <a:p>
                      <a:pPr marL="0" indent="0">
                        <a:buFont typeface="Arial" panose="020B0604020202020204" pitchFamily="34" charset="0"/>
                        <a:buNone/>
                      </a:pPr>
                      <a:endParaRPr lang="en-US" sz="1000" b="0">
                        <a:solidFill>
                          <a:schemeClr val="tx1">
                            <a:lumMod val="95000"/>
                            <a:lumOff val="5000"/>
                          </a:schemeClr>
                        </a:solidFill>
                        <a:latin typeface="Times New Roman"/>
                        <a:cs typeface="Calibri"/>
                      </a:endParaRPr>
                    </a:p>
                    <a:p>
                      <a:pPr marL="0" indent="0">
                        <a:buFont typeface="Arial" panose="020B0604020202020204" pitchFamily="34" charset="0"/>
                        <a:buNone/>
                      </a:pPr>
                      <a:r>
                        <a:rPr lang="en-US" sz="1000" b="0">
                          <a:solidFill>
                            <a:schemeClr val="tx1">
                              <a:lumMod val="95000"/>
                              <a:lumOff val="5000"/>
                            </a:schemeClr>
                          </a:solidFill>
                          <a:latin typeface="Times New Roman"/>
                          <a:cs typeface="Calibri"/>
                        </a:rPr>
                        <a:t>22 different fields available</a:t>
                      </a:r>
                    </a:p>
                    <a:p>
                      <a:pPr marL="0" indent="0">
                        <a:buFont typeface="Arial" panose="020B0604020202020204" pitchFamily="34" charset="0"/>
                        <a:buNone/>
                      </a:pPr>
                      <a:endParaRPr lang="en-US" sz="1000" b="0">
                        <a:solidFill>
                          <a:schemeClr val="tx1">
                            <a:lumMod val="95000"/>
                            <a:lumOff val="5000"/>
                          </a:schemeClr>
                        </a:solidFill>
                        <a:latin typeface="Times New Roman"/>
                        <a:cs typeface="Calibri"/>
                      </a:endParaRPr>
                    </a:p>
                    <a:p>
                      <a:pPr marL="171450" indent="-171450">
                        <a:buFont typeface="Arial" panose="020B0604020202020204" pitchFamily="34" charset="0"/>
                        <a:buChar char="•"/>
                      </a:pPr>
                      <a:r>
                        <a:rPr lang="en-US" sz="1000" b="0">
                          <a:solidFill>
                            <a:schemeClr val="tx1">
                              <a:lumMod val="95000"/>
                              <a:lumOff val="5000"/>
                            </a:schemeClr>
                          </a:solidFill>
                          <a:latin typeface="Times New Roman"/>
                          <a:cs typeface="Calibri"/>
                        </a:rPr>
                        <a:t>Each designator has its own prerequisites </a:t>
                      </a:r>
                    </a:p>
                    <a:p>
                      <a:endParaRPr lang="en-US" sz="1000" b="0">
                        <a:solidFill>
                          <a:schemeClr val="tx1">
                            <a:lumMod val="95000"/>
                            <a:lumOff val="5000"/>
                          </a:schemeClr>
                        </a:solidFill>
                        <a:latin typeface="Times New Roman"/>
                        <a:cs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23038615"/>
                  </a:ext>
                </a:extLst>
              </a:tr>
            </a:tbl>
          </a:graphicData>
        </a:graphic>
      </p:graphicFrame>
      <p:sp>
        <p:nvSpPr>
          <p:cNvPr id="2" name="Title 1"/>
          <p:cNvSpPr>
            <a:spLocks noGrp="1"/>
          </p:cNvSpPr>
          <p:nvPr>
            <p:ph type="title"/>
          </p:nvPr>
        </p:nvSpPr>
        <p:spPr>
          <a:xfrm>
            <a:off x="-1798" y="1059"/>
            <a:ext cx="12193798" cy="1117371"/>
          </a:xfrm>
        </p:spPr>
        <p:txBody>
          <a:bodyPr>
            <a:normAutofit/>
          </a:bodyPr>
          <a:lstStyle/>
          <a:p>
            <a:pPr algn="ctr"/>
            <a:r>
              <a:rPr lang="en-US" sz="3200" b="1">
                <a:solidFill>
                  <a:schemeClr val="tx1">
                    <a:lumMod val="95000"/>
                    <a:lumOff val="5000"/>
                  </a:schemeClr>
                </a:solidFill>
                <a:latin typeface="Times New Roman"/>
                <a:ea typeface="Calibri"/>
                <a:cs typeface="Calibri"/>
              </a:rPr>
              <a:t>Commissioning Programs</a:t>
            </a:r>
          </a:p>
        </p:txBody>
      </p:sp>
      <p:sp>
        <p:nvSpPr>
          <p:cNvPr id="3" name="Content Placeholder 2"/>
          <p:cNvSpPr>
            <a:spLocks noGrp="1"/>
          </p:cNvSpPr>
          <p:nvPr>
            <p:ph idx="1"/>
          </p:nvPr>
        </p:nvSpPr>
        <p:spPr>
          <a:xfrm>
            <a:off x="630382" y="871212"/>
            <a:ext cx="7886700" cy="1876801"/>
          </a:xfrm>
        </p:spPr>
        <p:txBody>
          <a:bodyPr vert="horz" lIns="91440" tIns="45720" rIns="91440" bIns="45720" rtlCol="0" anchor="t">
            <a:noAutofit/>
          </a:bodyPr>
          <a:lstStyle/>
          <a:p>
            <a:pPr marL="0" indent="0">
              <a:buNone/>
            </a:pPr>
            <a:r>
              <a:rPr lang="en-US" sz="2200">
                <a:latin typeface="Times New Roman"/>
                <a:ea typeface="Calibri"/>
                <a:cs typeface="Calibri"/>
              </a:rPr>
              <a:t>Basic Requirements:</a:t>
            </a:r>
          </a:p>
          <a:p>
            <a:pPr lvl="1"/>
            <a:r>
              <a:rPr lang="en-US" sz="2000">
                <a:latin typeface="Times New Roman"/>
                <a:ea typeface="Calibri"/>
                <a:cs typeface="Calibri"/>
              </a:rPr>
              <a:t>U</a:t>
            </a:r>
            <a:r>
              <a:rPr lang="en-US" sz="2200">
                <a:latin typeface="Times New Roman"/>
                <a:ea typeface="Calibri"/>
                <a:cs typeface="Calibri"/>
              </a:rPr>
              <a:t>.S. Citizen</a:t>
            </a:r>
          </a:p>
          <a:p>
            <a:pPr lvl="1"/>
            <a:r>
              <a:rPr lang="en-US" sz="2200">
                <a:latin typeface="Times New Roman"/>
                <a:ea typeface="Calibri"/>
                <a:cs typeface="Calibri"/>
              </a:rPr>
              <a:t>Physically qualified</a:t>
            </a:r>
          </a:p>
          <a:p>
            <a:pPr lvl="1"/>
            <a:r>
              <a:rPr lang="en-US" sz="2200">
                <a:latin typeface="Times New Roman"/>
                <a:ea typeface="Calibri"/>
                <a:cs typeface="Calibri"/>
              </a:rPr>
              <a:t>Age</a:t>
            </a:r>
          </a:p>
          <a:p>
            <a:pPr lvl="1"/>
            <a:r>
              <a:rPr lang="en-US" sz="2200">
                <a:latin typeface="Times New Roman"/>
                <a:ea typeface="Calibri"/>
                <a:cs typeface="Calibri"/>
              </a:rPr>
              <a:t>Testing</a:t>
            </a:r>
          </a:p>
          <a:p>
            <a:pPr lvl="1"/>
            <a:r>
              <a:rPr lang="en-US" sz="2200">
                <a:latin typeface="Times New Roman"/>
                <a:ea typeface="Calibri"/>
                <a:cs typeface="Calibri"/>
              </a:rPr>
              <a:t>Recommended by your Commanding Officer</a:t>
            </a:r>
          </a:p>
          <a:p>
            <a:pPr marL="457200" lvl="1" indent="0">
              <a:buNone/>
            </a:pPr>
            <a:endParaRPr lang="en-US" sz="2800"/>
          </a:p>
        </p:txBody>
      </p:sp>
    </p:spTree>
    <p:extLst>
      <p:ext uri="{BB962C8B-B14F-4D97-AF65-F5344CB8AC3E}">
        <p14:creationId xmlns:p14="http://schemas.microsoft.com/office/powerpoint/2010/main" val="937316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4" y="32"/>
            <a:ext cx="12191261" cy="1397644"/>
          </a:xfrm>
        </p:spPr>
        <p:txBody>
          <a:bodyPr>
            <a:normAutofit/>
          </a:bodyPr>
          <a:lstStyle/>
          <a:p>
            <a:pPr algn="ctr"/>
            <a:r>
              <a:rPr lang="en-US" sz="3200" b="1" dirty="0">
                <a:latin typeface="Times New Roman"/>
                <a:ea typeface="Calibri"/>
                <a:cs typeface="Calibri"/>
              </a:rPr>
              <a:t>Learning &amp; Development Roadmap </a:t>
            </a:r>
            <a:br>
              <a:rPr lang="en-US" sz="3200" b="1" dirty="0">
                <a:latin typeface="Times New Roman"/>
                <a:ea typeface="Calibri"/>
                <a:cs typeface="Calibri"/>
              </a:rPr>
            </a:br>
            <a:r>
              <a:rPr lang="en-US" sz="2000" dirty="0">
                <a:latin typeface="Times New Roman"/>
                <a:ea typeface="Calibri"/>
                <a:cs typeface="Calibri"/>
              </a:rPr>
              <a:t>(LaDR)</a:t>
            </a:r>
          </a:p>
        </p:txBody>
      </p:sp>
      <p:sp>
        <p:nvSpPr>
          <p:cNvPr id="3" name="Content Placeholder 2"/>
          <p:cNvSpPr>
            <a:spLocks noGrp="1"/>
          </p:cNvSpPr>
          <p:nvPr>
            <p:ph idx="1"/>
          </p:nvPr>
        </p:nvSpPr>
        <p:spPr>
          <a:xfrm>
            <a:off x="1802984" y="1295754"/>
            <a:ext cx="8582153" cy="4458677"/>
          </a:xfrm>
        </p:spPr>
        <p:txBody>
          <a:bodyPr vert="horz" lIns="91440" tIns="45720" rIns="91440" bIns="45720" rtlCol="0" anchor="t">
            <a:noAutofit/>
          </a:bodyPr>
          <a:lstStyle/>
          <a:p>
            <a:pPr marL="0" indent="0">
              <a:buNone/>
            </a:pPr>
            <a:r>
              <a:rPr lang="en-US" sz="2200">
                <a:latin typeface="Times New Roman"/>
                <a:ea typeface="Calibri"/>
                <a:cs typeface="Calibri"/>
              </a:rPr>
              <a:t>Guide developed to assist in mentoring/developing Sailors</a:t>
            </a:r>
          </a:p>
          <a:p>
            <a:endParaRPr lang="en-US" sz="1000">
              <a:latin typeface="Times New Roman"/>
              <a:ea typeface="Calibri"/>
              <a:cs typeface="Calibri" panose="020F0502020204030204" pitchFamily="34" charset="0"/>
            </a:endParaRPr>
          </a:p>
          <a:p>
            <a:pPr marL="0" indent="0">
              <a:buNone/>
            </a:pPr>
            <a:r>
              <a:rPr lang="en-US" sz="2200">
                <a:latin typeface="Times New Roman"/>
                <a:ea typeface="Calibri"/>
                <a:cs typeface="Calibri"/>
              </a:rPr>
              <a:t>Allows you to chart and track goals to include:</a:t>
            </a:r>
          </a:p>
          <a:p>
            <a:pPr lvl="1"/>
            <a:r>
              <a:rPr lang="en-US" sz="2200">
                <a:latin typeface="Times New Roman"/>
                <a:ea typeface="Calibri"/>
                <a:cs typeface="Calibri"/>
              </a:rPr>
              <a:t>Skills Training</a:t>
            </a:r>
          </a:p>
          <a:p>
            <a:pPr lvl="1"/>
            <a:r>
              <a:rPr lang="en-US" sz="2200">
                <a:latin typeface="Times New Roman"/>
                <a:ea typeface="Calibri"/>
                <a:cs typeface="Calibri"/>
              </a:rPr>
              <a:t>Personal &amp; Professional Growth</a:t>
            </a:r>
          </a:p>
          <a:p>
            <a:pPr lvl="1"/>
            <a:r>
              <a:rPr lang="en-US" sz="2200">
                <a:latin typeface="Times New Roman"/>
                <a:ea typeface="Calibri"/>
                <a:cs typeface="Calibri"/>
              </a:rPr>
              <a:t>Professional Military Education</a:t>
            </a:r>
          </a:p>
          <a:p>
            <a:pPr lvl="1"/>
            <a:r>
              <a:rPr lang="en-US" sz="2200">
                <a:latin typeface="Times New Roman"/>
                <a:ea typeface="Calibri"/>
                <a:cs typeface="Calibri"/>
              </a:rPr>
              <a:t>Education</a:t>
            </a:r>
          </a:p>
          <a:p>
            <a:pPr lvl="1"/>
            <a:endParaRPr lang="en-US" sz="1000">
              <a:latin typeface="Times New Roman"/>
              <a:ea typeface="Calibri"/>
              <a:cs typeface="Calibri"/>
            </a:endParaRPr>
          </a:p>
          <a:p>
            <a:pPr marL="0" indent="0">
              <a:buNone/>
            </a:pPr>
            <a:r>
              <a:rPr lang="en-US" sz="2200">
                <a:latin typeface="Times New Roman"/>
                <a:ea typeface="Calibri"/>
                <a:cs typeface="Calibri"/>
              </a:rPr>
              <a:t>You can access LaDR using </a:t>
            </a:r>
            <a:r>
              <a:rPr lang="en-US" sz="2200" err="1">
                <a:latin typeface="Times New Roman"/>
                <a:ea typeface="Calibri"/>
                <a:cs typeface="Calibri"/>
              </a:rPr>
              <a:t>MyNavy</a:t>
            </a:r>
            <a:r>
              <a:rPr lang="en-US" sz="2200">
                <a:latin typeface="Times New Roman"/>
                <a:ea typeface="Calibri"/>
                <a:cs typeface="Calibri"/>
              </a:rPr>
              <a:t> Portal (MNP):</a:t>
            </a:r>
          </a:p>
          <a:p>
            <a:pPr lvl="1"/>
            <a:r>
              <a:rPr lang="en-US" sz="2200">
                <a:latin typeface="Times New Roman"/>
                <a:ea typeface="Calibri"/>
                <a:cs typeface="Calibri"/>
              </a:rPr>
              <a:t>Path: Career &amp; Life Events; Career Planning; LaDR</a:t>
            </a:r>
          </a:p>
          <a:p>
            <a:pPr lvl="2"/>
            <a:r>
              <a:rPr lang="en-US" sz="2200">
                <a:latin typeface="Times New Roman"/>
                <a:ea typeface="Calibri"/>
                <a:cs typeface="Calibri"/>
              </a:rPr>
              <a:t>https://www.mnp.navy.mil/group/career-planning/ladr </a:t>
            </a:r>
          </a:p>
        </p:txBody>
      </p:sp>
    </p:spTree>
    <p:extLst>
      <p:ext uri="{BB962C8B-B14F-4D97-AF65-F5344CB8AC3E}">
        <p14:creationId xmlns:p14="http://schemas.microsoft.com/office/powerpoint/2010/main" val="239831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720205" y="2016762"/>
            <a:ext cx="8758816" cy="3794041"/>
          </a:xfrm>
          <a:prstGeom prst="rect">
            <a:avLst/>
          </a:prstGeom>
          <a:ln>
            <a:solidFill>
              <a:schemeClr val="tx1"/>
            </a:solidFill>
          </a:ln>
        </p:spPr>
      </p:pic>
      <p:sp>
        <p:nvSpPr>
          <p:cNvPr id="2" name="Title 1"/>
          <p:cNvSpPr>
            <a:spLocks noGrp="1"/>
          </p:cNvSpPr>
          <p:nvPr>
            <p:ph type="title"/>
          </p:nvPr>
        </p:nvSpPr>
        <p:spPr>
          <a:xfrm>
            <a:off x="2240" y="444"/>
            <a:ext cx="12189758" cy="1325563"/>
          </a:xfrm>
        </p:spPr>
        <p:txBody>
          <a:bodyPr>
            <a:normAutofit/>
          </a:bodyPr>
          <a:lstStyle/>
          <a:p>
            <a:pPr algn="ctr"/>
            <a:r>
              <a:rPr lang="en-US" sz="3200" b="1" dirty="0">
                <a:latin typeface="Times New Roman"/>
                <a:ea typeface="Calibri"/>
                <a:cs typeface="Times New Roman"/>
              </a:rPr>
              <a:t>Learning &amp; Development Roadmap </a:t>
            </a:r>
            <a:br>
              <a:rPr lang="en-US" sz="3200" b="1" dirty="0">
                <a:latin typeface="Times New Roman"/>
                <a:ea typeface="Calibri"/>
                <a:cs typeface="Times New Roman"/>
              </a:rPr>
            </a:br>
            <a:r>
              <a:rPr lang="en-US" sz="2000" dirty="0">
                <a:latin typeface="Times New Roman"/>
                <a:ea typeface="Calibri"/>
                <a:cs typeface="Times New Roman"/>
              </a:rPr>
              <a:t>(LaDR)</a:t>
            </a:r>
            <a:endParaRPr lang="en-US" sz="2000" dirty="0"/>
          </a:p>
        </p:txBody>
      </p:sp>
      <p:sp>
        <p:nvSpPr>
          <p:cNvPr id="3" name="Content Placeholder 2"/>
          <p:cNvSpPr>
            <a:spLocks noGrp="1"/>
          </p:cNvSpPr>
          <p:nvPr>
            <p:ph idx="1"/>
          </p:nvPr>
        </p:nvSpPr>
        <p:spPr>
          <a:xfrm>
            <a:off x="1821159" y="5238155"/>
            <a:ext cx="8657863" cy="1273173"/>
          </a:xfrm>
        </p:spPr>
        <p:txBody>
          <a:bodyPr vert="horz" lIns="91440" tIns="45720" rIns="91440" bIns="45720" rtlCol="0" anchor="t">
            <a:noAutofit/>
          </a:bodyPr>
          <a:lstStyle/>
          <a:p>
            <a:pPr marL="0" indent="0">
              <a:buNone/>
            </a:pPr>
            <a:endParaRPr lang="en-US" sz="1600">
              <a:latin typeface="Rockwell"/>
            </a:endParaRPr>
          </a:p>
          <a:p>
            <a:endParaRPr lang="en-US"/>
          </a:p>
        </p:txBody>
      </p:sp>
      <p:sp>
        <p:nvSpPr>
          <p:cNvPr id="5" name="TextBox 4">
            <a:extLst>
              <a:ext uri="{FF2B5EF4-FFF2-40B4-BE49-F238E27FC236}">
                <a16:creationId xmlns:a16="http://schemas.microsoft.com/office/drawing/2014/main" id="{B7ADDD42-3FC2-2E91-E6FA-7D5F46FC8C42}"/>
              </a:ext>
            </a:extLst>
          </p:cNvPr>
          <p:cNvSpPr txBox="1"/>
          <p:nvPr/>
        </p:nvSpPr>
        <p:spPr>
          <a:xfrm>
            <a:off x="1717964" y="1586346"/>
            <a:ext cx="8762999"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200" b="1">
                <a:latin typeface="Times New Roman"/>
                <a:cs typeface="Times New Roman"/>
              </a:rPr>
              <a:t>CAREER PATH</a:t>
            </a:r>
          </a:p>
        </p:txBody>
      </p:sp>
    </p:spTree>
    <p:extLst>
      <p:ext uri="{BB962C8B-B14F-4D97-AF65-F5344CB8AC3E}">
        <p14:creationId xmlns:p14="http://schemas.microsoft.com/office/powerpoint/2010/main" val="1474856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 y="2876"/>
            <a:ext cx="12189867" cy="1041545"/>
          </a:xfrm>
        </p:spPr>
        <p:txBody>
          <a:bodyPr>
            <a:normAutofit/>
          </a:bodyPr>
          <a:lstStyle/>
          <a:p>
            <a:pPr algn="ctr"/>
            <a:r>
              <a:rPr lang="en-US" sz="3200" b="1">
                <a:latin typeface="Times New Roman"/>
                <a:cs typeface="Calibri"/>
              </a:rPr>
              <a:t>Transition</a:t>
            </a:r>
          </a:p>
        </p:txBody>
      </p:sp>
      <p:sp>
        <p:nvSpPr>
          <p:cNvPr id="3" name="Content Placeholder 2"/>
          <p:cNvSpPr>
            <a:spLocks noGrp="1"/>
          </p:cNvSpPr>
          <p:nvPr>
            <p:ph idx="1"/>
          </p:nvPr>
        </p:nvSpPr>
        <p:spPr>
          <a:xfrm>
            <a:off x="2516733" y="995930"/>
            <a:ext cx="7153181" cy="4751513"/>
          </a:xfrm>
        </p:spPr>
        <p:txBody>
          <a:bodyPr vert="horz" lIns="91440" tIns="45720" rIns="91440" bIns="45720" rtlCol="0" anchor="t">
            <a:noAutofit/>
          </a:bodyPr>
          <a:lstStyle/>
          <a:p>
            <a:pPr marL="0" indent="0">
              <a:buNone/>
            </a:pPr>
            <a:endParaRPr lang="en-US" sz="2200" b="1" u="sng">
              <a:solidFill>
                <a:schemeClr val="tx1">
                  <a:lumMod val="95000"/>
                  <a:lumOff val="5000"/>
                </a:schemeClr>
              </a:solidFill>
              <a:latin typeface="Times New Roman"/>
              <a:ea typeface="Calibri"/>
              <a:cs typeface="Calibri"/>
            </a:endParaRPr>
          </a:p>
          <a:p>
            <a:pPr lvl="1"/>
            <a:r>
              <a:rPr lang="en-US" sz="2200">
                <a:solidFill>
                  <a:schemeClr val="tx1">
                    <a:lumMod val="95000"/>
                    <a:lumOff val="5000"/>
                  </a:schemeClr>
                </a:solidFill>
                <a:latin typeface="Times New Roman"/>
                <a:ea typeface="Calibri"/>
                <a:cs typeface="Calibri"/>
              </a:rPr>
              <a:t>1 weekend a month and two weeks a year  </a:t>
            </a:r>
          </a:p>
          <a:p>
            <a:pPr lvl="1"/>
            <a:r>
              <a:rPr lang="en-US" sz="2200">
                <a:solidFill>
                  <a:schemeClr val="tx1">
                    <a:lumMod val="95000"/>
                    <a:lumOff val="5000"/>
                  </a:schemeClr>
                </a:solidFill>
                <a:latin typeface="Times New Roman"/>
                <a:ea typeface="Calibri"/>
                <a:cs typeface="Calibri"/>
              </a:rPr>
              <a:t>2 year involuntary mobilization deferment (6 months)</a:t>
            </a:r>
          </a:p>
          <a:p>
            <a:pPr lvl="1"/>
            <a:r>
              <a:rPr lang="en-US" sz="2200">
                <a:solidFill>
                  <a:schemeClr val="tx1">
                    <a:lumMod val="95000"/>
                    <a:lumOff val="5000"/>
                  </a:schemeClr>
                </a:solidFill>
                <a:latin typeface="Times New Roman"/>
                <a:ea typeface="Calibri"/>
                <a:cs typeface="Calibri"/>
              </a:rPr>
              <a:t>1 year involuntary mobilization deferment (12 months)</a:t>
            </a:r>
          </a:p>
          <a:p>
            <a:pPr lvl="1"/>
            <a:r>
              <a:rPr lang="en-US" sz="2200">
                <a:solidFill>
                  <a:schemeClr val="tx1">
                    <a:lumMod val="95000"/>
                    <a:lumOff val="5000"/>
                  </a:schemeClr>
                </a:solidFill>
                <a:latin typeface="Times New Roman"/>
                <a:ea typeface="Calibri"/>
                <a:cs typeface="Calibri"/>
              </a:rPr>
              <a:t>Continued Tricare 6 months post Separation</a:t>
            </a:r>
          </a:p>
          <a:p>
            <a:pPr lvl="1"/>
            <a:endParaRPr lang="en-US" sz="1000">
              <a:solidFill>
                <a:schemeClr val="tx1">
                  <a:lumMod val="95000"/>
                  <a:lumOff val="5000"/>
                </a:schemeClr>
              </a:solidFill>
              <a:latin typeface="Times New Roman"/>
              <a:ea typeface="Calibri"/>
              <a:cs typeface="Calibri"/>
            </a:endParaRPr>
          </a:p>
          <a:p>
            <a:r>
              <a:rPr lang="en-US" sz="2200" b="1" u="sng">
                <a:solidFill>
                  <a:schemeClr val="tx1">
                    <a:lumMod val="95000"/>
                    <a:lumOff val="5000"/>
                  </a:schemeClr>
                </a:solidFill>
                <a:latin typeface="Times New Roman"/>
                <a:ea typeface="Calibri"/>
                <a:cs typeface="Calibri"/>
              </a:rPr>
              <a:t>Benefits of SELRES:</a:t>
            </a:r>
          </a:p>
          <a:p>
            <a:pPr lvl="1"/>
            <a:r>
              <a:rPr lang="en-US" sz="2200">
                <a:solidFill>
                  <a:schemeClr val="tx1">
                    <a:lumMod val="95000"/>
                    <a:lumOff val="5000"/>
                  </a:schemeClr>
                </a:solidFill>
                <a:latin typeface="Times New Roman"/>
                <a:ea typeface="Calibri"/>
                <a:cs typeface="Calibri"/>
              </a:rPr>
              <a:t>Reserve retirement</a:t>
            </a:r>
          </a:p>
          <a:p>
            <a:pPr lvl="1"/>
            <a:r>
              <a:rPr lang="en-US" sz="2200">
                <a:solidFill>
                  <a:schemeClr val="tx1">
                    <a:lumMod val="95000"/>
                    <a:lumOff val="5000"/>
                  </a:schemeClr>
                </a:solidFill>
                <a:latin typeface="Times New Roman"/>
                <a:ea typeface="Calibri"/>
                <a:cs typeface="Calibri"/>
              </a:rPr>
              <a:t>Pay and affiliation bonuses</a:t>
            </a:r>
          </a:p>
          <a:p>
            <a:pPr lvl="1"/>
            <a:r>
              <a:rPr lang="en-US" sz="2200">
                <a:solidFill>
                  <a:schemeClr val="tx1">
                    <a:lumMod val="95000"/>
                    <a:lumOff val="5000"/>
                  </a:schemeClr>
                </a:solidFill>
                <a:latin typeface="Times New Roman"/>
                <a:ea typeface="Calibri"/>
                <a:cs typeface="Calibri"/>
              </a:rPr>
              <a:t>SGLI/ FSGLI</a:t>
            </a:r>
          </a:p>
          <a:p>
            <a:pPr lvl="1"/>
            <a:r>
              <a:rPr lang="en-US" sz="2200">
                <a:solidFill>
                  <a:schemeClr val="tx1">
                    <a:lumMod val="95000"/>
                    <a:lumOff val="5000"/>
                  </a:schemeClr>
                </a:solidFill>
                <a:latin typeface="Times New Roman"/>
                <a:ea typeface="Calibri"/>
                <a:cs typeface="Calibri"/>
              </a:rPr>
              <a:t>Educational opportunities</a:t>
            </a:r>
          </a:p>
          <a:p>
            <a:pPr lvl="1"/>
            <a:r>
              <a:rPr lang="en-US" sz="2200">
                <a:solidFill>
                  <a:schemeClr val="tx1">
                    <a:lumMod val="95000"/>
                    <a:lumOff val="5000"/>
                  </a:schemeClr>
                </a:solidFill>
                <a:latin typeface="Times New Roman"/>
                <a:ea typeface="Calibri"/>
                <a:cs typeface="Calibri"/>
              </a:rPr>
              <a:t>Medical benefits</a:t>
            </a:r>
          </a:p>
          <a:p>
            <a:pPr lvl="1"/>
            <a:r>
              <a:rPr lang="en-US" sz="2200">
                <a:solidFill>
                  <a:schemeClr val="tx1">
                    <a:lumMod val="95000"/>
                    <a:lumOff val="5000"/>
                  </a:schemeClr>
                </a:solidFill>
                <a:latin typeface="Times New Roman"/>
                <a:ea typeface="Calibri"/>
                <a:cs typeface="Calibri"/>
              </a:rPr>
              <a:t>TAMP (Transitional Assistance Management Program)</a:t>
            </a:r>
          </a:p>
          <a:p>
            <a:pPr lvl="1"/>
            <a:r>
              <a:rPr lang="en-US" sz="2200">
                <a:solidFill>
                  <a:schemeClr val="tx1">
                    <a:lumMod val="95000"/>
                    <a:lumOff val="5000"/>
                  </a:schemeClr>
                </a:solidFill>
                <a:latin typeface="Times New Roman"/>
                <a:ea typeface="Calibri"/>
                <a:cs typeface="Calibri"/>
              </a:rPr>
              <a:t>Eligible to get activated if desired</a:t>
            </a:r>
          </a:p>
          <a:p>
            <a:pPr marL="0" indent="0">
              <a:buNone/>
            </a:pPr>
            <a:endParaRPr lang="en-US"/>
          </a:p>
          <a:p>
            <a:pPr marL="0" indent="0">
              <a:buNone/>
            </a:pPr>
            <a:endParaRPr lang="en-US">
              <a:cs typeface="Segoe UI"/>
            </a:endParaRPr>
          </a:p>
        </p:txBody>
      </p:sp>
      <p:sp>
        <p:nvSpPr>
          <p:cNvPr id="4" name="Right Brace 3">
            <a:extLst>
              <a:ext uri="{FF2B5EF4-FFF2-40B4-BE49-F238E27FC236}">
                <a16:creationId xmlns:a16="http://schemas.microsoft.com/office/drawing/2014/main" id="{B819682C-1680-B185-B5E0-66542E0E118B}"/>
              </a:ext>
            </a:extLst>
          </p:cNvPr>
          <p:cNvSpPr/>
          <p:nvPr/>
        </p:nvSpPr>
        <p:spPr>
          <a:xfrm>
            <a:off x="9294875" y="1724890"/>
            <a:ext cx="474101" cy="1101436"/>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 name="TextBox 4">
            <a:extLst>
              <a:ext uri="{FF2B5EF4-FFF2-40B4-BE49-F238E27FC236}">
                <a16:creationId xmlns:a16="http://schemas.microsoft.com/office/drawing/2014/main" id="{723B91AE-CC9E-ACEB-7CF6-9FEC9AF50DC9}"/>
              </a:ext>
            </a:extLst>
          </p:cNvPr>
          <p:cNvSpPr txBox="1"/>
          <p:nvPr/>
        </p:nvSpPr>
        <p:spPr>
          <a:xfrm>
            <a:off x="9767454" y="2092035"/>
            <a:ext cx="17526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TAMP Benefits</a:t>
            </a:r>
          </a:p>
        </p:txBody>
      </p:sp>
      <p:sp>
        <p:nvSpPr>
          <p:cNvPr id="6" name="TextBox 5">
            <a:extLst>
              <a:ext uri="{FF2B5EF4-FFF2-40B4-BE49-F238E27FC236}">
                <a16:creationId xmlns:a16="http://schemas.microsoft.com/office/drawing/2014/main" id="{940C42F3-0B8A-1CC6-AF26-AD09B2E1FA2C}"/>
              </a:ext>
            </a:extLst>
          </p:cNvPr>
          <p:cNvSpPr txBox="1"/>
          <p:nvPr/>
        </p:nvSpPr>
        <p:spPr>
          <a:xfrm>
            <a:off x="734291" y="879764"/>
            <a:ext cx="332509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u="sng">
                <a:latin typeface="Times New Roman"/>
                <a:cs typeface="Times New Roman"/>
              </a:rPr>
              <a:t>Navy Selective Reserves (SELRES)</a:t>
            </a:r>
          </a:p>
        </p:txBody>
      </p:sp>
    </p:spTree>
    <p:extLst>
      <p:ext uri="{BB962C8B-B14F-4D97-AF65-F5344CB8AC3E}">
        <p14:creationId xmlns:p14="http://schemas.microsoft.com/office/powerpoint/2010/main" val="1248904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2362199" y="1232957"/>
            <a:ext cx="7467601" cy="3969425"/>
          </a:xfrm>
          <a:prstGeom prst="rect">
            <a:avLst/>
          </a:prstGeom>
          <a:ln>
            <a:solidFill>
              <a:schemeClr val="tx1"/>
            </a:solidFill>
          </a:ln>
        </p:spPr>
      </p:pic>
      <p:sp>
        <p:nvSpPr>
          <p:cNvPr id="3" name="TextBox 2"/>
          <p:cNvSpPr txBox="1"/>
          <p:nvPr/>
        </p:nvSpPr>
        <p:spPr>
          <a:xfrm>
            <a:off x="1031" y="244227"/>
            <a:ext cx="12190968" cy="584775"/>
          </a:xfrm>
          <a:prstGeom prst="rect">
            <a:avLst/>
          </a:prstGeom>
          <a:noFill/>
        </p:spPr>
        <p:txBody>
          <a:bodyPr wrap="square" lIns="91440" tIns="45720" rIns="91440" bIns="45720" rtlCol="0" anchor="t">
            <a:spAutoFit/>
          </a:bodyPr>
          <a:lstStyle/>
          <a:p>
            <a:pPr algn="ctr" defTabSz="457200">
              <a:defRPr/>
            </a:pPr>
            <a:r>
              <a:rPr lang="en-US" sz="3200" b="1">
                <a:solidFill>
                  <a:schemeClr val="tx1">
                    <a:lumMod val="95000"/>
                    <a:lumOff val="5000"/>
                  </a:schemeClr>
                </a:solidFill>
                <a:latin typeface="Times New Roman"/>
                <a:ea typeface="Calibri"/>
                <a:cs typeface="Calibri"/>
              </a:rPr>
              <a:t>Selective Reserve</a:t>
            </a:r>
          </a:p>
        </p:txBody>
      </p:sp>
    </p:spTree>
    <p:extLst>
      <p:ext uri="{BB962C8B-B14F-4D97-AF65-F5344CB8AC3E}">
        <p14:creationId xmlns:p14="http://schemas.microsoft.com/office/powerpoint/2010/main" val="3274504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566BF-02EE-1FFB-30F5-CB164737B5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C2877-7064-F348-7A61-9C6806512E6B}"/>
              </a:ext>
            </a:extLst>
          </p:cNvPr>
          <p:cNvSpPr>
            <a:spLocks noGrp="1"/>
          </p:cNvSpPr>
          <p:nvPr>
            <p:ph type="title"/>
          </p:nvPr>
        </p:nvSpPr>
        <p:spPr>
          <a:xfrm>
            <a:off x="2133" y="2877"/>
            <a:ext cx="12189867" cy="1069254"/>
          </a:xfrm>
        </p:spPr>
        <p:txBody>
          <a:bodyPr>
            <a:normAutofit/>
          </a:bodyPr>
          <a:lstStyle/>
          <a:p>
            <a:pPr algn="ctr"/>
            <a:r>
              <a:rPr lang="en-US" sz="3200" b="1">
                <a:latin typeface="Times New Roman"/>
                <a:ea typeface="Calibri"/>
                <a:cs typeface="Calibri"/>
              </a:rPr>
              <a:t>Transition</a:t>
            </a:r>
          </a:p>
        </p:txBody>
      </p:sp>
      <p:sp>
        <p:nvSpPr>
          <p:cNvPr id="3" name="Content Placeholder 2">
            <a:extLst>
              <a:ext uri="{FF2B5EF4-FFF2-40B4-BE49-F238E27FC236}">
                <a16:creationId xmlns:a16="http://schemas.microsoft.com/office/drawing/2014/main" id="{BB34AEF5-19E4-8FB1-27F0-C1C6BDE5B32B}"/>
              </a:ext>
            </a:extLst>
          </p:cNvPr>
          <p:cNvSpPr>
            <a:spLocks noGrp="1"/>
          </p:cNvSpPr>
          <p:nvPr>
            <p:ph idx="1"/>
          </p:nvPr>
        </p:nvSpPr>
        <p:spPr>
          <a:xfrm>
            <a:off x="2128805" y="1300730"/>
            <a:ext cx="7929035" cy="4751513"/>
          </a:xfrm>
        </p:spPr>
        <p:txBody>
          <a:bodyPr vert="horz" lIns="91440" tIns="45720" rIns="91440" bIns="45720" rtlCol="0" anchor="t">
            <a:noAutofit/>
          </a:bodyPr>
          <a:lstStyle/>
          <a:p>
            <a:pPr lvl="0"/>
            <a:r>
              <a:rPr lang="en-US" sz="2200" b="1" u="sng">
                <a:solidFill>
                  <a:schemeClr val="tx1">
                    <a:lumMod val="95000"/>
                    <a:lumOff val="5000"/>
                  </a:schemeClr>
                </a:solidFill>
                <a:latin typeface="Times New Roman"/>
                <a:ea typeface="Calibri"/>
                <a:cs typeface="Calibri"/>
              </a:rPr>
              <a:t>Individual Ready Reserves (IRR):</a:t>
            </a:r>
          </a:p>
          <a:p>
            <a:endParaRPr lang="en-US" sz="1000" b="1" u="sng">
              <a:solidFill>
                <a:schemeClr val="tx1">
                  <a:lumMod val="95000"/>
                  <a:lumOff val="5000"/>
                </a:schemeClr>
              </a:solidFill>
              <a:latin typeface="Times New Roman"/>
              <a:ea typeface="Calibri"/>
              <a:cs typeface="Calibri"/>
            </a:endParaRPr>
          </a:p>
          <a:p>
            <a:pPr lvl="1"/>
            <a:r>
              <a:rPr lang="en-US" sz="2200">
                <a:solidFill>
                  <a:schemeClr val="tx1">
                    <a:lumMod val="95000"/>
                    <a:lumOff val="5000"/>
                  </a:schemeClr>
                </a:solidFill>
                <a:latin typeface="Times New Roman"/>
                <a:ea typeface="Calibri"/>
                <a:cs typeface="Calibri"/>
              </a:rPr>
              <a:t>Personnel fulfilling last 2 years of an 8-year military service obligation (MSO) </a:t>
            </a:r>
          </a:p>
          <a:p>
            <a:pPr lvl="1"/>
            <a:r>
              <a:rPr lang="en-US" sz="2200">
                <a:solidFill>
                  <a:schemeClr val="tx1">
                    <a:lumMod val="95000"/>
                    <a:lumOff val="5000"/>
                  </a:schemeClr>
                </a:solidFill>
                <a:latin typeface="Times New Roman"/>
                <a:ea typeface="Calibri"/>
                <a:cs typeface="Calibri"/>
              </a:rPr>
              <a:t>Not required to drill </a:t>
            </a:r>
          </a:p>
          <a:p>
            <a:pPr lvl="1"/>
            <a:r>
              <a:rPr lang="en-US" sz="2200">
                <a:solidFill>
                  <a:schemeClr val="tx1">
                    <a:lumMod val="95000"/>
                    <a:lumOff val="5000"/>
                  </a:schemeClr>
                </a:solidFill>
                <a:latin typeface="Times New Roman"/>
                <a:ea typeface="Calibri"/>
                <a:cs typeface="Calibri"/>
              </a:rPr>
              <a:t>Required to maintain physical, medical, and dental readiness standards</a:t>
            </a:r>
          </a:p>
          <a:p>
            <a:pPr lvl="1"/>
            <a:r>
              <a:rPr lang="en-US" sz="2200">
                <a:solidFill>
                  <a:schemeClr val="tx1">
                    <a:lumMod val="95000"/>
                    <a:lumOff val="5000"/>
                  </a:schemeClr>
                </a:solidFill>
                <a:latin typeface="Times New Roman"/>
                <a:ea typeface="Calibri"/>
                <a:cs typeface="Calibri"/>
              </a:rPr>
              <a:t>No pay unless activated </a:t>
            </a:r>
          </a:p>
          <a:p>
            <a:pPr marL="0" indent="0">
              <a:buNone/>
            </a:pPr>
            <a:endParaRPr lang="en-US"/>
          </a:p>
          <a:p>
            <a:pPr marL="0" indent="0">
              <a:buNone/>
            </a:pPr>
            <a:endParaRPr lang="en-US">
              <a:cs typeface="Segoe UI"/>
            </a:endParaRPr>
          </a:p>
        </p:txBody>
      </p:sp>
    </p:spTree>
    <p:extLst>
      <p:ext uri="{BB962C8B-B14F-4D97-AF65-F5344CB8AC3E}">
        <p14:creationId xmlns:p14="http://schemas.microsoft.com/office/powerpoint/2010/main" val="2251074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9C32F-281B-E15E-DBB9-CFFC0427A8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1BDD06-C33D-845B-F212-F6399F819BCC}"/>
              </a:ext>
            </a:extLst>
          </p:cNvPr>
          <p:cNvSpPr>
            <a:spLocks noGrp="1"/>
          </p:cNvSpPr>
          <p:nvPr>
            <p:ph type="title"/>
          </p:nvPr>
        </p:nvSpPr>
        <p:spPr>
          <a:xfrm>
            <a:off x="376" y="1"/>
            <a:ext cx="12191623" cy="1325563"/>
          </a:xfrm>
        </p:spPr>
        <p:txBody>
          <a:bodyPr>
            <a:normAutofit/>
          </a:bodyPr>
          <a:lstStyle/>
          <a:p>
            <a:pPr algn="ctr"/>
            <a:r>
              <a:rPr lang="en-US" sz="3200" b="1">
                <a:latin typeface="Times New Roman"/>
                <a:ea typeface="Calibri"/>
                <a:cs typeface="Calibri"/>
              </a:rPr>
              <a:t>Enabling Objectives</a:t>
            </a:r>
          </a:p>
        </p:txBody>
      </p:sp>
      <p:sp>
        <p:nvSpPr>
          <p:cNvPr id="3" name="Content Placeholder 2">
            <a:extLst>
              <a:ext uri="{FF2B5EF4-FFF2-40B4-BE49-F238E27FC236}">
                <a16:creationId xmlns:a16="http://schemas.microsoft.com/office/drawing/2014/main" id="{7C3C5776-63E3-8508-D914-B2C3F1F41991}"/>
              </a:ext>
            </a:extLst>
          </p:cNvPr>
          <p:cNvSpPr>
            <a:spLocks noGrp="1"/>
          </p:cNvSpPr>
          <p:nvPr>
            <p:ph idx="1"/>
          </p:nvPr>
        </p:nvSpPr>
        <p:spPr>
          <a:xfrm>
            <a:off x="1469421" y="1555104"/>
            <a:ext cx="9255529" cy="4738559"/>
          </a:xfrm>
        </p:spPr>
        <p:txBody>
          <a:bodyPr vert="horz" lIns="91440" tIns="45720" rIns="91440" bIns="45720" rtlCol="0" anchor="t">
            <a:noAutofit/>
          </a:bodyPr>
          <a:lstStyle/>
          <a:p>
            <a:r>
              <a:rPr lang="en-US" sz="2200">
                <a:solidFill>
                  <a:schemeClr val="tx1">
                    <a:lumMod val="95000"/>
                    <a:lumOff val="5000"/>
                  </a:schemeClr>
                </a:solidFill>
                <a:latin typeface="Times New Roman"/>
                <a:ea typeface="Calibri"/>
                <a:cs typeface="Calibri"/>
              </a:rPr>
              <a:t>Discuss the importance of Career Planning</a:t>
            </a:r>
          </a:p>
          <a:p>
            <a:r>
              <a:rPr lang="en-US" sz="2200">
                <a:solidFill>
                  <a:schemeClr val="tx1">
                    <a:lumMod val="95000"/>
                    <a:lumOff val="5000"/>
                  </a:schemeClr>
                </a:solidFill>
                <a:latin typeface="Times New Roman"/>
                <a:ea typeface="Calibri"/>
                <a:cs typeface="Calibri"/>
              </a:rPr>
              <a:t>Define a contract obligation, reenlistment, extension, zone of enlistments, and Military Service Obligation (MSO)</a:t>
            </a:r>
          </a:p>
          <a:p>
            <a:r>
              <a:rPr lang="en-US" sz="2200">
                <a:solidFill>
                  <a:schemeClr val="tx1">
                    <a:lumMod val="95000"/>
                    <a:lumOff val="5000"/>
                  </a:schemeClr>
                </a:solidFill>
                <a:latin typeface="Times New Roman"/>
                <a:ea typeface="Calibri"/>
                <a:cs typeface="Calibri"/>
              </a:rPr>
              <a:t>Define the purpose of CDBs per the Career Counselor Handbook, NAVPERS 15878N</a:t>
            </a:r>
            <a:endParaRPr lang="en-US" sz="2200">
              <a:solidFill>
                <a:schemeClr val="tx1">
                  <a:lumMod val="95000"/>
                  <a:lumOff val="5000"/>
                </a:schemeClr>
              </a:solidFill>
              <a:latin typeface="Times New Roman"/>
              <a:ea typeface="Calibri"/>
              <a:cs typeface="Calibri" panose="020F0502020204030204" pitchFamily="34" charset="0"/>
            </a:endParaRPr>
          </a:p>
          <a:p>
            <a:r>
              <a:rPr lang="en-US" sz="2200">
                <a:solidFill>
                  <a:schemeClr val="tx1">
                    <a:lumMod val="95000"/>
                    <a:lumOff val="5000"/>
                  </a:schemeClr>
                </a:solidFill>
                <a:latin typeface="Times New Roman"/>
                <a:ea typeface="Calibri"/>
                <a:cs typeface="Calibri"/>
              </a:rPr>
              <a:t>Identify Individual Career Development Plan (ICDP) discussion topics </a:t>
            </a:r>
          </a:p>
          <a:p>
            <a:r>
              <a:rPr lang="en-US" sz="2200">
                <a:solidFill>
                  <a:schemeClr val="tx1">
                    <a:lumMod val="95000"/>
                    <a:lumOff val="5000"/>
                  </a:schemeClr>
                </a:solidFill>
                <a:latin typeface="Times New Roman"/>
                <a:ea typeface="Calibri"/>
                <a:cs typeface="Calibri"/>
              </a:rPr>
              <a:t>Identify Advancement Manual for Enlisted Personnel of the U.S. Navy and U.S. Navy Reserve, BUPERSINT 1430.16G</a:t>
            </a:r>
            <a:endParaRPr lang="en-US" sz="2200">
              <a:solidFill>
                <a:schemeClr val="tx1">
                  <a:lumMod val="95000"/>
                  <a:lumOff val="5000"/>
                </a:schemeClr>
              </a:solidFill>
              <a:latin typeface="Times New Roman"/>
              <a:ea typeface="Calibri"/>
              <a:cs typeface="Calibri" panose="020F0502020204030204" pitchFamily="34" charset="0"/>
            </a:endParaRPr>
          </a:p>
          <a:p>
            <a:endParaRPr lang="en-US" sz="2200">
              <a:solidFill>
                <a:schemeClr val="tx1">
                  <a:lumMod val="95000"/>
                  <a:lumOff val="5000"/>
                </a:schemeClr>
              </a:solidFill>
              <a:latin typeface="Times New Roman"/>
              <a:ea typeface="Calibri"/>
              <a:cs typeface="Calibri"/>
            </a:endParaRPr>
          </a:p>
          <a:p>
            <a:endParaRPr lang="en-US"/>
          </a:p>
          <a:p>
            <a:pPr marL="0" indent="0" algn="ctr">
              <a:buNone/>
            </a:pPr>
            <a:endParaRPr lang="en-US" b="1"/>
          </a:p>
        </p:txBody>
      </p:sp>
    </p:spTree>
    <p:extLst>
      <p:ext uri="{BB962C8B-B14F-4D97-AF65-F5344CB8AC3E}">
        <p14:creationId xmlns:p14="http://schemas.microsoft.com/office/powerpoint/2010/main" val="5538871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9" y="2928"/>
            <a:ext cx="12188840" cy="814490"/>
          </a:xfrm>
        </p:spPr>
        <p:txBody>
          <a:bodyPr>
            <a:normAutofit/>
          </a:bodyPr>
          <a:lstStyle/>
          <a:p>
            <a:pPr algn="ctr"/>
            <a:r>
              <a:rPr lang="en-US" sz="3200" b="1">
                <a:latin typeface="Times New Roman"/>
                <a:ea typeface="Calibri"/>
                <a:cs typeface="Calibri"/>
              </a:rPr>
              <a:t>Transition Assistance Program</a:t>
            </a:r>
          </a:p>
        </p:txBody>
      </p:sp>
      <p:sp>
        <p:nvSpPr>
          <p:cNvPr id="3" name="Content Placeholder 2"/>
          <p:cNvSpPr>
            <a:spLocks noGrp="1"/>
          </p:cNvSpPr>
          <p:nvPr>
            <p:ph idx="1"/>
          </p:nvPr>
        </p:nvSpPr>
        <p:spPr>
          <a:xfrm>
            <a:off x="1833048" y="959226"/>
            <a:ext cx="8539388" cy="2250989"/>
          </a:xfrm>
        </p:spPr>
        <p:txBody>
          <a:bodyPr vert="horz" lIns="91440" tIns="45720" rIns="91440" bIns="45720" rtlCol="0" anchor="t">
            <a:noAutofit/>
          </a:bodyPr>
          <a:lstStyle/>
          <a:p>
            <a:pPr marL="0" indent="0">
              <a:buNone/>
            </a:pPr>
            <a:r>
              <a:rPr lang="en-US" sz="2200">
                <a:solidFill>
                  <a:schemeClr val="tx1">
                    <a:lumMod val="95000"/>
                    <a:lumOff val="5000"/>
                  </a:schemeClr>
                </a:solidFill>
                <a:latin typeface="Times New Roman"/>
                <a:ea typeface="Calibri"/>
                <a:cs typeface="Calibri"/>
              </a:rPr>
              <a:t>Provides separating and retiring service members the  skills, tools and self-confidence necessary to successfully re-enter the civilian work force</a:t>
            </a:r>
          </a:p>
          <a:p>
            <a:pPr lvl="0"/>
            <a:r>
              <a:rPr lang="en-US" sz="2200">
                <a:solidFill>
                  <a:schemeClr val="tx1">
                    <a:lumMod val="95000"/>
                    <a:lumOff val="5000"/>
                  </a:schemeClr>
                </a:solidFill>
                <a:latin typeface="Times New Roman"/>
                <a:ea typeface="Calibri"/>
                <a:cs typeface="Calibri"/>
              </a:rPr>
              <a:t>Five key components of TAP</a:t>
            </a:r>
          </a:p>
          <a:p>
            <a:pPr lvl="1"/>
            <a:endParaRPr lang="en-US" sz="1600">
              <a:solidFill>
                <a:schemeClr val="tx1">
                  <a:lumMod val="95000"/>
                  <a:lumOff val="5000"/>
                </a:schemeClr>
              </a:solidFill>
              <a:latin typeface="Calibri" panose="020F0502020204030204" pitchFamily="34" charset="0"/>
              <a:ea typeface="Calibri"/>
              <a:cs typeface="Calibri" panose="020F0502020204030204" pitchFamily="34" charset="0"/>
            </a:endParaRPr>
          </a:p>
          <a:p>
            <a:endParaRPr lang="en-US"/>
          </a:p>
          <a:p>
            <a:endParaRPr lang="en-US"/>
          </a:p>
          <a:p>
            <a:endParaRPr lang="en-US"/>
          </a:p>
          <a:p>
            <a:pPr marL="0" indent="0">
              <a:buNone/>
            </a:pPr>
            <a:endParaRPr lang="en-US"/>
          </a:p>
        </p:txBody>
      </p:sp>
      <p:grpSp>
        <p:nvGrpSpPr>
          <p:cNvPr id="4" name="Group 3"/>
          <p:cNvGrpSpPr/>
          <p:nvPr/>
        </p:nvGrpSpPr>
        <p:grpSpPr>
          <a:xfrm>
            <a:off x="2435147" y="2385589"/>
            <a:ext cx="7027556" cy="1393889"/>
            <a:chOff x="588074" y="3551637"/>
            <a:chExt cx="8251371" cy="1820804"/>
          </a:xfrm>
        </p:grpSpPr>
        <p:sp>
          <p:nvSpPr>
            <p:cNvPr id="5" name="TextBox 4"/>
            <p:cNvSpPr txBox="1"/>
            <p:nvPr/>
          </p:nvSpPr>
          <p:spPr>
            <a:xfrm>
              <a:off x="588074" y="4366600"/>
              <a:ext cx="1140661" cy="986105"/>
            </a:xfrm>
            <a:prstGeom prst="rect">
              <a:avLst/>
            </a:prstGeom>
            <a:solidFill>
              <a:schemeClr val="bg1"/>
            </a:solidFill>
            <a:ln>
              <a:solidFill>
                <a:schemeClr val="bg2">
                  <a:lumMod val="10000"/>
                </a:schemeClr>
              </a:solidFill>
            </a:ln>
          </p:spPr>
          <p:txBody>
            <a:bodyPr wrap="square" lIns="91440" tIns="45720" rIns="91440" bIns="45720" rtlCol="0" anchor="ctr" anchorCtr="1">
              <a:noAutofit/>
            </a:bodyPr>
            <a:lstStyle/>
            <a:p>
              <a:pPr algn="ctr"/>
              <a:r>
                <a:rPr lang="en-US" sz="1100" b="1">
                  <a:solidFill>
                    <a:schemeClr val="tx1">
                      <a:lumMod val="95000"/>
                      <a:lumOff val="5000"/>
                    </a:schemeClr>
                  </a:solidFill>
                  <a:latin typeface="Times New Roman"/>
                  <a:ea typeface="Calibri"/>
                  <a:cs typeface="Calibri"/>
                </a:rPr>
                <a:t>Self-Assessment &amp; Initial Counseling</a:t>
              </a:r>
              <a:r>
                <a:rPr lang="en-US" sz="1200">
                  <a:solidFill>
                    <a:schemeClr val="tx1">
                      <a:lumMod val="95000"/>
                      <a:lumOff val="5000"/>
                    </a:schemeClr>
                  </a:solidFill>
                  <a:latin typeface="Times New Roman"/>
                  <a:ea typeface="Calibri"/>
                  <a:cs typeface="Calibri"/>
                </a:rPr>
                <a:t> </a:t>
              </a:r>
            </a:p>
          </p:txBody>
        </p:sp>
        <p:sp>
          <p:nvSpPr>
            <p:cNvPr id="6" name="TextBox 5"/>
            <p:cNvSpPr txBox="1"/>
            <p:nvPr/>
          </p:nvSpPr>
          <p:spPr>
            <a:xfrm>
              <a:off x="2211048" y="4366600"/>
              <a:ext cx="1126512" cy="1005841"/>
            </a:xfrm>
            <a:prstGeom prst="rect">
              <a:avLst/>
            </a:prstGeom>
            <a:solidFill>
              <a:schemeClr val="bg1"/>
            </a:solidFill>
            <a:ln>
              <a:solidFill>
                <a:schemeClr val="bg2">
                  <a:lumMod val="10000"/>
                </a:schemeClr>
              </a:solidFill>
            </a:ln>
          </p:spPr>
          <p:txBody>
            <a:bodyPr wrap="square" lIns="91440" tIns="45720" rIns="91440" bIns="45720" rtlCol="0" anchor="ctr" anchorCtr="1">
              <a:normAutofit/>
            </a:bodyPr>
            <a:lstStyle/>
            <a:p>
              <a:pPr algn="ctr"/>
              <a:r>
                <a:rPr lang="en-US" sz="1100" b="1">
                  <a:solidFill>
                    <a:schemeClr val="tx1">
                      <a:lumMod val="95000"/>
                      <a:lumOff val="5000"/>
                    </a:schemeClr>
                  </a:solidFill>
                  <a:latin typeface="Times New Roman"/>
                  <a:ea typeface="Calibri"/>
                  <a:cs typeface="Calibri"/>
                </a:rPr>
                <a:t>Pre-Separation Counselin</a:t>
              </a:r>
              <a:r>
                <a:rPr lang="en-US" sz="1100" b="1">
                  <a:solidFill>
                    <a:schemeClr val="tx1">
                      <a:lumMod val="95000"/>
                      <a:lumOff val="5000"/>
                    </a:schemeClr>
                  </a:solidFill>
                  <a:latin typeface="Calibri"/>
                  <a:ea typeface="Calibri"/>
                  <a:cs typeface="Calibri"/>
                </a:rPr>
                <a:t>g</a:t>
              </a:r>
            </a:p>
          </p:txBody>
        </p:sp>
        <p:sp>
          <p:nvSpPr>
            <p:cNvPr id="7" name="TextBox 6"/>
            <p:cNvSpPr txBox="1"/>
            <p:nvPr/>
          </p:nvSpPr>
          <p:spPr>
            <a:xfrm>
              <a:off x="3657600" y="4353898"/>
              <a:ext cx="1097280" cy="1005840"/>
            </a:xfrm>
            <a:prstGeom prst="rect">
              <a:avLst/>
            </a:prstGeom>
            <a:solidFill>
              <a:schemeClr val="bg1"/>
            </a:solidFill>
            <a:ln>
              <a:solidFill>
                <a:schemeClr val="bg2">
                  <a:lumMod val="10000"/>
                </a:schemeClr>
              </a:solidFill>
            </a:ln>
          </p:spPr>
          <p:txBody>
            <a:bodyPr wrap="square" lIns="91440" tIns="45720" rIns="91440" bIns="45720" rtlCol="0" anchor="ctr" anchorCtr="1">
              <a:noAutofit/>
            </a:bodyPr>
            <a:lstStyle/>
            <a:p>
              <a:pPr algn="ctr"/>
              <a:r>
                <a:rPr lang="en-US" sz="1100" b="1">
                  <a:solidFill>
                    <a:schemeClr val="tx1">
                      <a:lumMod val="95000"/>
                      <a:lumOff val="5000"/>
                    </a:schemeClr>
                  </a:solidFill>
                  <a:latin typeface="Times New Roman"/>
                  <a:ea typeface="Calibri"/>
                  <a:cs typeface="Calibri"/>
                </a:rPr>
                <a:t>DOD Transition Day</a:t>
              </a:r>
            </a:p>
          </p:txBody>
        </p:sp>
        <p:sp>
          <p:nvSpPr>
            <p:cNvPr id="8" name="TextBox 7"/>
            <p:cNvSpPr txBox="1"/>
            <p:nvPr/>
          </p:nvSpPr>
          <p:spPr>
            <a:xfrm>
              <a:off x="4882242" y="4353898"/>
              <a:ext cx="1189537" cy="1005840"/>
            </a:xfrm>
            <a:prstGeom prst="rect">
              <a:avLst/>
            </a:prstGeom>
            <a:solidFill>
              <a:schemeClr val="bg1"/>
            </a:solidFill>
            <a:ln>
              <a:solidFill>
                <a:schemeClr val="bg2">
                  <a:lumMod val="10000"/>
                </a:schemeClr>
              </a:solidFill>
            </a:ln>
          </p:spPr>
          <p:txBody>
            <a:bodyPr wrap="square" lIns="91440" tIns="45720" rIns="91440" bIns="45720" rtlCol="0" anchor="ctr" anchorCtr="1">
              <a:normAutofit/>
            </a:bodyPr>
            <a:lstStyle/>
            <a:p>
              <a:pPr algn="ctr"/>
              <a:r>
                <a:rPr lang="en-US" sz="1100" b="1">
                  <a:solidFill>
                    <a:schemeClr val="tx1">
                      <a:lumMod val="95000"/>
                      <a:lumOff val="5000"/>
                    </a:schemeClr>
                  </a:solidFill>
                  <a:latin typeface="Times New Roman"/>
                  <a:ea typeface="Calibri"/>
                  <a:cs typeface="Calibri"/>
                </a:rPr>
                <a:t>VA Benefits/</a:t>
              </a:r>
            </a:p>
            <a:p>
              <a:pPr algn="ctr"/>
              <a:r>
                <a:rPr lang="en-US" sz="1100" b="1">
                  <a:solidFill>
                    <a:schemeClr val="tx1">
                      <a:lumMod val="95000"/>
                      <a:lumOff val="5000"/>
                    </a:schemeClr>
                  </a:solidFill>
                  <a:latin typeface="Times New Roman"/>
                  <a:ea typeface="Calibri"/>
                  <a:cs typeface="Calibri"/>
                </a:rPr>
                <a:t>DOLEW Workshop</a:t>
              </a:r>
            </a:p>
          </p:txBody>
        </p:sp>
        <p:sp>
          <p:nvSpPr>
            <p:cNvPr id="9" name="TextBox 8"/>
            <p:cNvSpPr txBox="1"/>
            <p:nvPr/>
          </p:nvSpPr>
          <p:spPr>
            <a:xfrm>
              <a:off x="6263865" y="4353898"/>
              <a:ext cx="1097280" cy="1005840"/>
            </a:xfrm>
            <a:prstGeom prst="rect">
              <a:avLst/>
            </a:prstGeom>
            <a:solidFill>
              <a:schemeClr val="bg1"/>
            </a:solidFill>
            <a:ln>
              <a:solidFill>
                <a:schemeClr val="tx1">
                  <a:lumMod val="95000"/>
                  <a:lumOff val="5000"/>
                </a:schemeClr>
              </a:solidFill>
            </a:ln>
          </p:spPr>
          <p:txBody>
            <a:bodyPr wrap="square" lIns="91440" tIns="45720" rIns="91440" bIns="45720" rtlCol="0" anchor="ctr" anchorCtr="1">
              <a:noAutofit/>
            </a:bodyPr>
            <a:lstStyle/>
            <a:p>
              <a:pPr algn="ctr"/>
              <a:r>
                <a:rPr lang="en-US" sz="1100" b="1">
                  <a:solidFill>
                    <a:schemeClr val="tx1">
                      <a:lumMod val="95000"/>
                      <a:lumOff val="5000"/>
                    </a:schemeClr>
                  </a:solidFill>
                  <a:latin typeface="Times New Roman"/>
                  <a:ea typeface="Calibri"/>
                  <a:cs typeface="Calibri"/>
                </a:rPr>
                <a:t>2-Day Career Track</a:t>
              </a:r>
            </a:p>
          </p:txBody>
        </p:sp>
        <p:sp>
          <p:nvSpPr>
            <p:cNvPr id="10" name="TextBox 9"/>
            <p:cNvSpPr txBox="1"/>
            <p:nvPr/>
          </p:nvSpPr>
          <p:spPr>
            <a:xfrm>
              <a:off x="7667053" y="4346864"/>
              <a:ext cx="1172392" cy="1005840"/>
            </a:xfrm>
            <a:prstGeom prst="rect">
              <a:avLst/>
            </a:prstGeom>
            <a:solidFill>
              <a:schemeClr val="bg1"/>
            </a:solidFill>
            <a:ln>
              <a:solidFill>
                <a:schemeClr val="bg2">
                  <a:lumMod val="10000"/>
                </a:schemeClr>
              </a:solidFill>
            </a:ln>
          </p:spPr>
          <p:txBody>
            <a:bodyPr wrap="square" lIns="91440" tIns="45720" rIns="91440" bIns="45720" rtlCol="0" anchor="ctr" anchorCtr="1">
              <a:noAutofit/>
            </a:bodyPr>
            <a:lstStyle/>
            <a:p>
              <a:pPr algn="ctr"/>
              <a:r>
                <a:rPr lang="en-US" sz="1100" b="1">
                  <a:solidFill>
                    <a:schemeClr val="tx1">
                      <a:lumMod val="95000"/>
                      <a:lumOff val="5000"/>
                    </a:schemeClr>
                  </a:solidFill>
                  <a:latin typeface="Times New Roman"/>
                  <a:ea typeface="Calibri"/>
                  <a:cs typeface="Calibri"/>
                </a:rPr>
                <a:t>CAPSTONE</a:t>
              </a:r>
            </a:p>
          </p:txBody>
        </p:sp>
        <p:sp>
          <p:nvSpPr>
            <p:cNvPr id="11" name="Left Brace 10"/>
            <p:cNvSpPr/>
            <p:nvPr/>
          </p:nvSpPr>
          <p:spPr>
            <a:xfrm rot="5400000">
              <a:off x="5228740" y="1553061"/>
              <a:ext cx="305770" cy="5295899"/>
            </a:xfrm>
            <a:prstGeom prst="leftBrace">
              <a:avLst>
                <a:gd name="adj1" fmla="val 15857"/>
                <a:gd name="adj2" fmla="val 50000"/>
              </a:avLst>
            </a:prstGeom>
            <a:ln w="57150">
              <a:solidFill>
                <a:schemeClr val="bg2">
                  <a:lumMod val="1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E8B010"/>
                </a:solidFill>
              </a:endParaRPr>
            </a:p>
          </p:txBody>
        </p:sp>
        <p:sp>
          <p:nvSpPr>
            <p:cNvPr id="12" name="Left Brace 11"/>
            <p:cNvSpPr/>
            <p:nvPr/>
          </p:nvSpPr>
          <p:spPr>
            <a:xfrm rot="5400000">
              <a:off x="1042137" y="3814730"/>
              <a:ext cx="318474" cy="785269"/>
            </a:xfrm>
            <a:prstGeom prst="leftBrace">
              <a:avLst/>
            </a:prstGeom>
            <a:ln w="57150">
              <a:solidFill>
                <a:schemeClr val="bg2">
                  <a:lumMod val="1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E8B010"/>
                </a:solidFill>
              </a:endParaRPr>
            </a:p>
          </p:txBody>
        </p:sp>
        <p:sp>
          <p:nvSpPr>
            <p:cNvPr id="13" name="TextBox 12"/>
            <p:cNvSpPr txBox="1"/>
            <p:nvPr/>
          </p:nvSpPr>
          <p:spPr>
            <a:xfrm>
              <a:off x="722895" y="3551637"/>
              <a:ext cx="1005840" cy="365760"/>
            </a:xfrm>
            <a:prstGeom prst="rect">
              <a:avLst/>
            </a:prstGeom>
            <a:noFill/>
            <a:ln>
              <a:solidFill>
                <a:schemeClr val="tx1"/>
              </a:solidFill>
            </a:ln>
          </p:spPr>
          <p:txBody>
            <a:bodyPr wrap="square" lIns="91440" tIns="45720" rIns="91440" bIns="45720" rtlCol="0" anchor="ctr" anchorCtr="1">
              <a:normAutofit/>
            </a:bodyPr>
            <a:lstStyle/>
            <a:p>
              <a:pPr algn="ctr"/>
              <a:r>
                <a:rPr lang="en-US" sz="1200" b="1">
                  <a:solidFill>
                    <a:schemeClr val="tx1">
                      <a:lumMod val="95000"/>
                      <a:lumOff val="5000"/>
                    </a:schemeClr>
                  </a:solidFill>
                  <a:latin typeface="Times New Roman"/>
                  <a:ea typeface="Calibri"/>
                  <a:cs typeface="Calibri"/>
                </a:rPr>
                <a:t>CCC</a:t>
              </a:r>
            </a:p>
          </p:txBody>
        </p:sp>
      </p:grpSp>
      <p:sp>
        <p:nvSpPr>
          <p:cNvPr id="15" name="TextBox 14"/>
          <p:cNvSpPr txBox="1"/>
          <p:nvPr/>
        </p:nvSpPr>
        <p:spPr>
          <a:xfrm>
            <a:off x="2435147" y="4033478"/>
            <a:ext cx="971482" cy="916578"/>
          </a:xfrm>
          <a:prstGeom prst="rect">
            <a:avLst/>
          </a:prstGeom>
          <a:noFill/>
          <a:ln>
            <a:solidFill>
              <a:schemeClr val="tx1"/>
            </a:solidFill>
          </a:ln>
        </p:spPr>
        <p:txBody>
          <a:bodyPr wrap="square" lIns="91440" tIns="45720" rIns="91440" bIns="45720" rtlCol="0" anchor="t" anchorCtr="0">
            <a:normAutofit/>
          </a:bodyPr>
          <a:lstStyle/>
          <a:p>
            <a:pPr marL="91440" indent="-91440">
              <a:buFont typeface="Arial" panose="020B0604020202020204" pitchFamily="34" charset="0"/>
              <a:buChar char="•"/>
            </a:pPr>
            <a:r>
              <a:rPr lang="en-US" sz="900">
                <a:solidFill>
                  <a:schemeClr val="tx1">
                    <a:lumMod val="95000"/>
                    <a:lumOff val="5000"/>
                  </a:schemeClr>
                </a:solidFill>
                <a:latin typeface="Times New Roman"/>
                <a:cs typeface="Times New Roman"/>
              </a:rPr>
              <a:t>Mandatory</a:t>
            </a:r>
          </a:p>
          <a:p>
            <a:pPr marL="91440" indent="-91440">
              <a:buFont typeface="Arial" panose="020B0604020202020204" pitchFamily="34" charset="0"/>
              <a:buChar char="•"/>
            </a:pPr>
            <a:r>
              <a:rPr lang="en-US" sz="900">
                <a:solidFill>
                  <a:schemeClr val="tx1">
                    <a:lumMod val="95000"/>
                    <a:lumOff val="5000"/>
                  </a:schemeClr>
                </a:solidFill>
                <a:latin typeface="Times New Roman"/>
                <a:cs typeface="Times New Roman"/>
              </a:rPr>
              <a:t>Completed 365 days from separation</a:t>
            </a:r>
          </a:p>
          <a:p>
            <a:pPr marL="91440" indent="-91440">
              <a:buFont typeface="Arial" panose="020B0604020202020204" pitchFamily="34" charset="0"/>
              <a:buChar char="•"/>
            </a:pPr>
            <a:endParaRPr lang="en-US" sz="1100">
              <a:solidFill>
                <a:srgbClr val="FFFEF9"/>
              </a:solidFill>
            </a:endParaRPr>
          </a:p>
        </p:txBody>
      </p:sp>
      <p:sp>
        <p:nvSpPr>
          <p:cNvPr id="16" name="TextBox 15"/>
          <p:cNvSpPr txBox="1"/>
          <p:nvPr/>
        </p:nvSpPr>
        <p:spPr>
          <a:xfrm>
            <a:off x="3799064" y="4038688"/>
            <a:ext cx="971482" cy="907311"/>
          </a:xfrm>
          <a:prstGeom prst="rect">
            <a:avLst/>
          </a:prstGeom>
          <a:noFill/>
          <a:ln>
            <a:solidFill>
              <a:schemeClr val="tx1"/>
            </a:solidFill>
          </a:ln>
        </p:spPr>
        <p:txBody>
          <a:bodyPr wrap="square" lIns="91440" tIns="45720" rIns="91440" bIns="45720" rtlCol="0" anchor="t" anchorCtr="0">
            <a:normAutofit/>
          </a:bodyPr>
          <a:lstStyle/>
          <a:p>
            <a:pPr algn="ctr"/>
            <a:r>
              <a:rPr lang="en-US" sz="900">
                <a:solidFill>
                  <a:schemeClr val="tx1">
                    <a:lumMod val="95000"/>
                    <a:lumOff val="5000"/>
                  </a:schemeClr>
                </a:solidFill>
                <a:latin typeface="Times New Roman"/>
                <a:cs typeface="Times New Roman"/>
              </a:rPr>
              <a:t>DAY 1</a:t>
            </a:r>
          </a:p>
          <a:p>
            <a:pPr marL="91440" indent="-91440">
              <a:buFont typeface="Arial" panose="020B0604020202020204" pitchFamily="34" charset="0"/>
              <a:buChar char="•"/>
            </a:pPr>
            <a:r>
              <a:rPr lang="en-US" sz="900">
                <a:solidFill>
                  <a:schemeClr val="tx1">
                    <a:lumMod val="95000"/>
                    <a:lumOff val="5000"/>
                  </a:schemeClr>
                </a:solidFill>
                <a:latin typeface="Times New Roman"/>
                <a:cs typeface="Times New Roman"/>
              </a:rPr>
              <a:t>Mandatory</a:t>
            </a:r>
          </a:p>
          <a:p>
            <a:pPr marL="91440" indent="-91440">
              <a:buFont typeface="Arial" panose="020B0604020202020204" pitchFamily="34" charset="0"/>
              <a:buChar char="•"/>
            </a:pPr>
            <a:r>
              <a:rPr lang="en-US" sz="900">
                <a:solidFill>
                  <a:schemeClr val="tx1">
                    <a:lumMod val="95000"/>
                    <a:lumOff val="5000"/>
                  </a:schemeClr>
                </a:solidFill>
                <a:latin typeface="Times New Roman"/>
                <a:cs typeface="Times New Roman"/>
              </a:rPr>
              <a:t>Completed 365 days from separation</a:t>
            </a:r>
          </a:p>
          <a:p>
            <a:pPr marL="91440" indent="-91440">
              <a:buFont typeface="Arial" panose="020B0604020202020204" pitchFamily="34" charset="0"/>
              <a:buChar char="•"/>
            </a:pPr>
            <a:endParaRPr lang="en-US" sz="1100">
              <a:solidFill>
                <a:srgbClr val="FFFEF9"/>
              </a:solidFill>
            </a:endParaRPr>
          </a:p>
        </p:txBody>
      </p:sp>
      <p:sp>
        <p:nvSpPr>
          <p:cNvPr id="17" name="TextBox 16"/>
          <p:cNvSpPr txBox="1"/>
          <p:nvPr/>
        </p:nvSpPr>
        <p:spPr>
          <a:xfrm>
            <a:off x="5049410" y="4028528"/>
            <a:ext cx="971481" cy="1253094"/>
          </a:xfrm>
          <a:prstGeom prst="rect">
            <a:avLst/>
          </a:prstGeom>
          <a:noFill/>
          <a:ln>
            <a:solidFill>
              <a:schemeClr val="tx1"/>
            </a:solidFill>
          </a:ln>
        </p:spPr>
        <p:txBody>
          <a:bodyPr wrap="square" lIns="91440" tIns="45720" rIns="91440" bIns="45720" rtlCol="0" anchor="t" anchorCtr="0">
            <a:normAutofit lnSpcReduction="10000"/>
          </a:bodyPr>
          <a:lstStyle/>
          <a:p>
            <a:pPr algn="ctr"/>
            <a:r>
              <a:rPr lang="en-US" sz="900">
                <a:solidFill>
                  <a:schemeClr val="tx1">
                    <a:lumMod val="95000"/>
                    <a:lumOff val="5000"/>
                  </a:schemeClr>
                </a:solidFill>
                <a:latin typeface="Times New Roman"/>
                <a:cs typeface="Times New Roman"/>
              </a:rPr>
              <a:t>DAY 2</a:t>
            </a:r>
          </a:p>
          <a:p>
            <a:pPr marL="91440" indent="-91440">
              <a:buFont typeface="Arial" panose="020B0604020202020204" pitchFamily="34" charset="0"/>
              <a:buChar char="•"/>
            </a:pPr>
            <a:r>
              <a:rPr lang="en-US" sz="900">
                <a:solidFill>
                  <a:schemeClr val="tx1">
                    <a:lumMod val="95000"/>
                    <a:lumOff val="5000"/>
                  </a:schemeClr>
                </a:solidFill>
                <a:latin typeface="Times New Roman"/>
                <a:cs typeface="Times New Roman"/>
              </a:rPr>
              <a:t>Mandatory</a:t>
            </a:r>
          </a:p>
          <a:p>
            <a:pPr marL="91440" indent="-91440">
              <a:buFont typeface="Arial" panose="020B0604020202020204" pitchFamily="34" charset="0"/>
              <a:buChar char="•"/>
            </a:pPr>
            <a:r>
              <a:rPr lang="en-US" sz="900">
                <a:solidFill>
                  <a:schemeClr val="tx1">
                    <a:lumMod val="95000"/>
                    <a:lumOff val="5000"/>
                  </a:schemeClr>
                </a:solidFill>
                <a:latin typeface="Times New Roman"/>
                <a:cs typeface="Times New Roman"/>
              </a:rPr>
              <a:t>My Transition</a:t>
            </a:r>
          </a:p>
          <a:p>
            <a:pPr marL="91440" indent="-91440">
              <a:buFont typeface="Arial" panose="020B0604020202020204" pitchFamily="34" charset="0"/>
              <a:buChar char="•"/>
            </a:pPr>
            <a:r>
              <a:rPr lang="en-US" sz="900">
                <a:solidFill>
                  <a:schemeClr val="tx1">
                    <a:lumMod val="95000"/>
                    <a:lumOff val="5000"/>
                  </a:schemeClr>
                </a:solidFill>
                <a:latin typeface="Times New Roman"/>
                <a:cs typeface="Times New Roman"/>
              </a:rPr>
              <a:t>Military Occupational Code Crosswalk</a:t>
            </a:r>
          </a:p>
          <a:p>
            <a:pPr marL="91440" indent="-91440">
              <a:buFont typeface="Arial" panose="020B0604020202020204" pitchFamily="34" charset="0"/>
              <a:buChar char="•"/>
            </a:pPr>
            <a:r>
              <a:rPr lang="en-US" sz="900">
                <a:solidFill>
                  <a:schemeClr val="tx1">
                    <a:lumMod val="95000"/>
                    <a:lumOff val="5000"/>
                  </a:schemeClr>
                </a:solidFill>
                <a:latin typeface="Times New Roman"/>
                <a:cs typeface="Times New Roman"/>
              </a:rPr>
              <a:t>Financial Planning</a:t>
            </a:r>
          </a:p>
          <a:p>
            <a:pPr marL="91440" indent="-91440">
              <a:buFont typeface="Arial" panose="020B0604020202020204" pitchFamily="34" charset="0"/>
              <a:buChar char="•"/>
            </a:pPr>
            <a:endParaRPr lang="en-US" sz="1100">
              <a:solidFill>
                <a:srgbClr val="FFFEF9"/>
              </a:solidFill>
            </a:endParaRPr>
          </a:p>
        </p:txBody>
      </p:sp>
      <p:sp>
        <p:nvSpPr>
          <p:cNvPr id="18" name="TextBox 17"/>
          <p:cNvSpPr txBox="1"/>
          <p:nvPr/>
        </p:nvSpPr>
        <p:spPr>
          <a:xfrm>
            <a:off x="6092419" y="4028528"/>
            <a:ext cx="949273" cy="1260243"/>
          </a:xfrm>
          <a:prstGeom prst="rect">
            <a:avLst/>
          </a:prstGeom>
          <a:noFill/>
          <a:ln>
            <a:solidFill>
              <a:schemeClr val="tx1"/>
            </a:solidFill>
          </a:ln>
        </p:spPr>
        <p:txBody>
          <a:bodyPr wrap="square" lIns="91440" tIns="45720" rIns="91440" bIns="45720" rtlCol="0" anchor="t" anchorCtr="0">
            <a:normAutofit/>
          </a:bodyPr>
          <a:lstStyle/>
          <a:p>
            <a:pPr algn="ctr"/>
            <a:r>
              <a:rPr lang="en-US" sz="900">
                <a:solidFill>
                  <a:schemeClr val="tx1">
                    <a:lumMod val="95000"/>
                    <a:lumOff val="5000"/>
                  </a:schemeClr>
                </a:solidFill>
                <a:latin typeface="Times New Roman"/>
                <a:cs typeface="Times New Roman"/>
              </a:rPr>
              <a:t>DAY 3</a:t>
            </a:r>
          </a:p>
          <a:p>
            <a:pPr marL="91440" indent="-91440">
              <a:buFont typeface="Arial" panose="020B0604020202020204" pitchFamily="34" charset="0"/>
              <a:buChar char="•"/>
            </a:pPr>
            <a:r>
              <a:rPr lang="en-US" sz="900">
                <a:solidFill>
                  <a:schemeClr val="tx1">
                    <a:lumMod val="95000"/>
                    <a:lumOff val="5000"/>
                  </a:schemeClr>
                </a:solidFill>
                <a:latin typeface="Times New Roman"/>
                <a:cs typeface="Times New Roman"/>
              </a:rPr>
              <a:t>Mandatory</a:t>
            </a:r>
          </a:p>
          <a:p>
            <a:pPr marL="91440" indent="-91440">
              <a:buFont typeface="Arial" panose="020B0604020202020204" pitchFamily="34" charset="0"/>
              <a:buChar char="•"/>
            </a:pPr>
            <a:r>
              <a:rPr lang="en-US" sz="900">
                <a:solidFill>
                  <a:schemeClr val="tx1">
                    <a:lumMod val="95000"/>
                    <a:lumOff val="5000"/>
                  </a:schemeClr>
                </a:solidFill>
                <a:latin typeface="Times New Roman"/>
                <a:cs typeface="Times New Roman"/>
              </a:rPr>
              <a:t>VA Benefits</a:t>
            </a:r>
          </a:p>
          <a:p>
            <a:pPr marL="91440" indent="-91440">
              <a:buFont typeface="Arial" panose="020B0604020202020204" pitchFamily="34" charset="0"/>
              <a:buChar char="•"/>
            </a:pPr>
            <a:r>
              <a:rPr lang="en-US" sz="900">
                <a:solidFill>
                  <a:schemeClr val="tx1">
                    <a:lumMod val="95000"/>
                    <a:lumOff val="5000"/>
                  </a:schemeClr>
                </a:solidFill>
                <a:latin typeface="Times New Roman"/>
                <a:cs typeface="Times New Roman"/>
              </a:rPr>
              <a:t>Department of Labor Employment Workshop</a:t>
            </a:r>
          </a:p>
          <a:p>
            <a:pPr marL="91440" indent="-91440">
              <a:buFont typeface="Arial" panose="020B0604020202020204" pitchFamily="34" charset="0"/>
              <a:buChar char="•"/>
            </a:pPr>
            <a:endParaRPr lang="en-US" sz="1100">
              <a:solidFill>
                <a:schemeClr val="tx1">
                  <a:lumMod val="95000"/>
                  <a:lumOff val="5000"/>
                </a:schemeClr>
              </a:solidFill>
            </a:endParaRPr>
          </a:p>
          <a:p>
            <a:pPr marL="91440" indent="-91440">
              <a:buFont typeface="Arial" panose="020B0604020202020204" pitchFamily="34" charset="0"/>
              <a:buChar char="•"/>
            </a:pPr>
            <a:endParaRPr lang="en-US" sz="1100">
              <a:solidFill>
                <a:srgbClr val="FFFEF9"/>
              </a:solidFill>
            </a:endParaRPr>
          </a:p>
        </p:txBody>
      </p:sp>
      <p:sp>
        <p:nvSpPr>
          <p:cNvPr id="19" name="TextBox 18"/>
          <p:cNvSpPr txBox="1"/>
          <p:nvPr/>
        </p:nvSpPr>
        <p:spPr>
          <a:xfrm>
            <a:off x="7253883" y="4043637"/>
            <a:ext cx="2728316" cy="1008428"/>
          </a:xfrm>
          <a:prstGeom prst="rect">
            <a:avLst/>
          </a:prstGeom>
          <a:noFill/>
          <a:ln>
            <a:solidFill>
              <a:schemeClr val="tx1"/>
            </a:solidFill>
          </a:ln>
        </p:spPr>
        <p:txBody>
          <a:bodyPr wrap="square" lIns="91440" tIns="45720" rIns="91440" bIns="45720" rtlCol="0" anchor="t" anchorCtr="0">
            <a:noAutofit/>
          </a:bodyPr>
          <a:lstStyle/>
          <a:p>
            <a:r>
              <a:rPr lang="en-US" sz="1100">
                <a:solidFill>
                  <a:schemeClr val="tx1">
                    <a:lumMod val="95000"/>
                    <a:lumOff val="5000"/>
                  </a:schemeClr>
                </a:solidFill>
              </a:rPr>
              <a:t> </a:t>
            </a:r>
            <a:r>
              <a:rPr lang="en-US" sz="900">
                <a:solidFill>
                  <a:schemeClr val="tx1">
                    <a:lumMod val="95000"/>
                    <a:lumOff val="5000"/>
                  </a:schemeClr>
                </a:solidFill>
                <a:latin typeface="Times New Roman"/>
                <a:cs typeface="Times New Roman"/>
              </a:rPr>
              <a:t>             DAY 4 &amp; 5</a:t>
            </a:r>
          </a:p>
          <a:p>
            <a:r>
              <a:rPr lang="en-US" sz="900">
                <a:solidFill>
                  <a:schemeClr val="tx1">
                    <a:lumMod val="95000"/>
                    <a:lumOff val="5000"/>
                  </a:schemeClr>
                </a:solidFill>
                <a:latin typeface="Times New Roman"/>
                <a:cs typeface="Calibri"/>
              </a:rPr>
              <a:t>• Employment Track</a:t>
            </a:r>
            <a:br>
              <a:rPr lang="en-US" sz="900">
                <a:latin typeface="Times New Roman"/>
                <a:cs typeface="Calibri" panose="020F0502020204030204" pitchFamily="34" charset="0"/>
              </a:rPr>
            </a:br>
            <a:r>
              <a:rPr lang="en-US" sz="900">
                <a:solidFill>
                  <a:schemeClr val="tx1">
                    <a:lumMod val="95000"/>
                    <a:lumOff val="5000"/>
                  </a:schemeClr>
                </a:solidFill>
                <a:latin typeface="Times New Roman"/>
                <a:cs typeface="Calibri"/>
              </a:rPr>
              <a:t>• Education Track</a:t>
            </a:r>
            <a:br>
              <a:rPr lang="en-US" sz="900">
                <a:latin typeface="Times New Roman"/>
                <a:cs typeface="Calibri" panose="020F0502020204030204" pitchFamily="34" charset="0"/>
              </a:rPr>
            </a:br>
            <a:r>
              <a:rPr lang="en-US" sz="900">
                <a:solidFill>
                  <a:schemeClr val="tx1">
                    <a:lumMod val="95000"/>
                    <a:lumOff val="5000"/>
                  </a:schemeClr>
                </a:solidFill>
                <a:latin typeface="Times New Roman"/>
                <a:cs typeface="Calibri"/>
              </a:rPr>
              <a:t>• Vocational Track</a:t>
            </a:r>
            <a:br>
              <a:rPr lang="en-US" sz="900">
                <a:latin typeface="Times New Roman"/>
                <a:cs typeface="Calibri" panose="020F0502020204030204" pitchFamily="34" charset="0"/>
              </a:rPr>
            </a:br>
            <a:r>
              <a:rPr lang="en-US" sz="900">
                <a:solidFill>
                  <a:schemeClr val="tx1">
                    <a:lumMod val="95000"/>
                    <a:lumOff val="5000"/>
                  </a:schemeClr>
                </a:solidFill>
                <a:latin typeface="Times New Roman"/>
                <a:cs typeface="Calibri"/>
              </a:rPr>
              <a:t>• Entrepreneurship Track</a:t>
            </a:r>
          </a:p>
        </p:txBody>
      </p:sp>
      <p:sp>
        <p:nvSpPr>
          <p:cNvPr id="20" name="TextBox 19"/>
          <p:cNvSpPr txBox="1"/>
          <p:nvPr/>
        </p:nvSpPr>
        <p:spPr>
          <a:xfrm>
            <a:off x="9764964" y="3009471"/>
            <a:ext cx="1483842" cy="566849"/>
          </a:xfrm>
          <a:prstGeom prst="rect">
            <a:avLst/>
          </a:prstGeom>
          <a:noFill/>
          <a:ln>
            <a:solidFill>
              <a:schemeClr val="tx1"/>
            </a:solidFill>
          </a:ln>
        </p:spPr>
        <p:txBody>
          <a:bodyPr wrap="square" lIns="91440" tIns="45720" rIns="91440" bIns="45720" rtlCol="0" anchor="t" anchorCtr="0">
            <a:normAutofit/>
          </a:bodyPr>
          <a:lstStyle/>
          <a:p>
            <a:pPr marL="91440" indent="-91440">
              <a:buFont typeface="Arial" panose="020B0604020202020204" pitchFamily="34" charset="0"/>
              <a:buChar char="•"/>
            </a:pPr>
            <a:r>
              <a:rPr lang="en-US" sz="900">
                <a:solidFill>
                  <a:schemeClr val="tx1">
                    <a:lumMod val="95000"/>
                    <a:lumOff val="5000"/>
                  </a:schemeClr>
                </a:solidFill>
                <a:latin typeface="Times New Roman"/>
                <a:cs typeface="Times New Roman"/>
              </a:rPr>
              <a:t>Must be completed no later than 90 days prior to separation</a:t>
            </a:r>
          </a:p>
          <a:p>
            <a:pPr marL="91440" indent="-91440">
              <a:buFont typeface="Arial" panose="020B0604020202020204" pitchFamily="34" charset="0"/>
              <a:buChar char="•"/>
            </a:pPr>
            <a:endParaRPr lang="en-US" sz="1100">
              <a:solidFill>
                <a:srgbClr val="FFFEF9"/>
              </a:solidFill>
            </a:endParaRPr>
          </a:p>
        </p:txBody>
      </p:sp>
      <p:sp>
        <p:nvSpPr>
          <p:cNvPr id="23" name="TextBox 22">
            <a:extLst>
              <a:ext uri="{FF2B5EF4-FFF2-40B4-BE49-F238E27FC236}">
                <a16:creationId xmlns:a16="http://schemas.microsoft.com/office/drawing/2014/main" id="{D9ECF8D6-DB27-126D-710D-A7667F95CCB6}"/>
              </a:ext>
            </a:extLst>
          </p:cNvPr>
          <p:cNvSpPr txBox="1"/>
          <p:nvPr/>
        </p:nvSpPr>
        <p:spPr>
          <a:xfrm>
            <a:off x="5066582" y="2272559"/>
            <a:ext cx="2877164" cy="461665"/>
          </a:xfrm>
          <a:prstGeom prst="rect">
            <a:avLst/>
          </a:prstGeom>
          <a:noFill/>
          <a:ln>
            <a:solidFill>
              <a:schemeClr val="tx1"/>
            </a:solidFill>
          </a:ln>
        </p:spPr>
        <p:txBody>
          <a:bodyPr wrap="square" lIns="91440" tIns="45720" rIns="91440" bIns="45720" rtlCol="0" anchor="t">
            <a:spAutoFit/>
          </a:bodyPr>
          <a:lstStyle/>
          <a:p>
            <a:pPr algn="ctr"/>
            <a:r>
              <a:rPr lang="en-US" sz="1200" b="1">
                <a:latin typeface="Times New Roman"/>
                <a:ea typeface="Calibri"/>
                <a:cs typeface="Calibri"/>
              </a:rPr>
              <a:t>Fleet and Family Support Center</a:t>
            </a:r>
            <a:br>
              <a:rPr lang="en-US" sz="1200" b="1">
                <a:latin typeface="Times New Roman"/>
                <a:ea typeface="Calibri"/>
                <a:cs typeface="Calibri"/>
              </a:rPr>
            </a:br>
            <a:r>
              <a:rPr lang="en-US" sz="1200" b="1">
                <a:latin typeface="Times New Roman"/>
                <a:ea typeface="Calibri"/>
                <a:cs typeface="Calibri"/>
              </a:rPr>
              <a:t>(FFSC)</a:t>
            </a:r>
            <a:endParaRPr lang="en-US"/>
          </a:p>
        </p:txBody>
      </p:sp>
      <p:sp>
        <p:nvSpPr>
          <p:cNvPr id="14" name="Arrow: Down 13">
            <a:extLst>
              <a:ext uri="{FF2B5EF4-FFF2-40B4-BE49-F238E27FC236}">
                <a16:creationId xmlns:a16="http://schemas.microsoft.com/office/drawing/2014/main" id="{CC2B58E5-1226-30EA-4028-C823F61F2A34}"/>
              </a:ext>
            </a:extLst>
          </p:cNvPr>
          <p:cNvSpPr/>
          <p:nvPr/>
        </p:nvSpPr>
        <p:spPr>
          <a:xfrm>
            <a:off x="2672080" y="3779520"/>
            <a:ext cx="372872" cy="267208"/>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2" name="Arrow: Down 21">
            <a:extLst>
              <a:ext uri="{FF2B5EF4-FFF2-40B4-BE49-F238E27FC236}">
                <a16:creationId xmlns:a16="http://schemas.microsoft.com/office/drawing/2014/main" id="{735CB641-27B0-011C-4CA9-30956F6334A0}"/>
              </a:ext>
            </a:extLst>
          </p:cNvPr>
          <p:cNvSpPr/>
          <p:nvPr/>
        </p:nvSpPr>
        <p:spPr>
          <a:xfrm>
            <a:off x="4043680" y="3779520"/>
            <a:ext cx="372872" cy="267208"/>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4" name="Arrow: Down 23">
            <a:extLst>
              <a:ext uri="{FF2B5EF4-FFF2-40B4-BE49-F238E27FC236}">
                <a16:creationId xmlns:a16="http://schemas.microsoft.com/office/drawing/2014/main" id="{2CDB8651-7712-F6BD-002D-8AA1AAECD75E}"/>
              </a:ext>
            </a:extLst>
          </p:cNvPr>
          <p:cNvSpPr/>
          <p:nvPr/>
        </p:nvSpPr>
        <p:spPr>
          <a:xfrm>
            <a:off x="5293359" y="3779520"/>
            <a:ext cx="372872" cy="267208"/>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5" name="Arrow: Down 24">
            <a:extLst>
              <a:ext uri="{FF2B5EF4-FFF2-40B4-BE49-F238E27FC236}">
                <a16:creationId xmlns:a16="http://schemas.microsoft.com/office/drawing/2014/main" id="{2C91EB2A-3156-4B41-695D-2A893A870AFA}"/>
              </a:ext>
            </a:extLst>
          </p:cNvPr>
          <p:cNvSpPr/>
          <p:nvPr/>
        </p:nvSpPr>
        <p:spPr>
          <a:xfrm>
            <a:off x="6319519" y="3779520"/>
            <a:ext cx="372872" cy="267208"/>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6" name="Arrow: Right 25">
            <a:extLst>
              <a:ext uri="{FF2B5EF4-FFF2-40B4-BE49-F238E27FC236}">
                <a16:creationId xmlns:a16="http://schemas.microsoft.com/office/drawing/2014/main" id="{52173408-CA55-0166-577B-25956E4941AF}"/>
              </a:ext>
            </a:extLst>
          </p:cNvPr>
          <p:cNvSpPr/>
          <p:nvPr/>
        </p:nvSpPr>
        <p:spPr>
          <a:xfrm>
            <a:off x="9466580" y="3078480"/>
            <a:ext cx="297688" cy="352552"/>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7" name="Arrow: Down 26">
            <a:extLst>
              <a:ext uri="{FF2B5EF4-FFF2-40B4-BE49-F238E27FC236}">
                <a16:creationId xmlns:a16="http://schemas.microsoft.com/office/drawing/2014/main" id="{A62D97E6-704E-E31F-D24F-17BD6E968DD4}"/>
              </a:ext>
            </a:extLst>
          </p:cNvPr>
          <p:cNvSpPr/>
          <p:nvPr/>
        </p:nvSpPr>
        <p:spPr>
          <a:xfrm>
            <a:off x="7579359" y="3779520"/>
            <a:ext cx="372872" cy="267208"/>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1" name="TextBox 20">
            <a:extLst>
              <a:ext uri="{FF2B5EF4-FFF2-40B4-BE49-F238E27FC236}">
                <a16:creationId xmlns:a16="http://schemas.microsoft.com/office/drawing/2014/main" id="{EF8036A8-7F6E-D488-59EA-DC8012ACA00A}"/>
              </a:ext>
            </a:extLst>
          </p:cNvPr>
          <p:cNvSpPr txBox="1"/>
          <p:nvPr/>
        </p:nvSpPr>
        <p:spPr>
          <a:xfrm>
            <a:off x="2171700" y="3208020"/>
            <a:ext cx="2667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1</a:t>
            </a:r>
          </a:p>
        </p:txBody>
      </p:sp>
      <p:sp>
        <p:nvSpPr>
          <p:cNvPr id="28" name="TextBox 27">
            <a:extLst>
              <a:ext uri="{FF2B5EF4-FFF2-40B4-BE49-F238E27FC236}">
                <a16:creationId xmlns:a16="http://schemas.microsoft.com/office/drawing/2014/main" id="{D84EEB7E-FC92-D724-EE7C-81F70F72C441}"/>
              </a:ext>
            </a:extLst>
          </p:cNvPr>
          <p:cNvSpPr txBox="1"/>
          <p:nvPr/>
        </p:nvSpPr>
        <p:spPr>
          <a:xfrm>
            <a:off x="3535680" y="3208020"/>
            <a:ext cx="2667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2</a:t>
            </a:r>
          </a:p>
        </p:txBody>
      </p:sp>
      <p:sp>
        <p:nvSpPr>
          <p:cNvPr id="29" name="TextBox 28">
            <a:extLst>
              <a:ext uri="{FF2B5EF4-FFF2-40B4-BE49-F238E27FC236}">
                <a16:creationId xmlns:a16="http://schemas.microsoft.com/office/drawing/2014/main" id="{F980D7D6-4E59-1CA5-0C72-76E26F45B24D}"/>
              </a:ext>
            </a:extLst>
          </p:cNvPr>
          <p:cNvSpPr txBox="1"/>
          <p:nvPr/>
        </p:nvSpPr>
        <p:spPr>
          <a:xfrm>
            <a:off x="4777740" y="3208020"/>
            <a:ext cx="2667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3</a:t>
            </a:r>
          </a:p>
        </p:txBody>
      </p:sp>
      <p:sp>
        <p:nvSpPr>
          <p:cNvPr id="30" name="TextBox 29">
            <a:extLst>
              <a:ext uri="{FF2B5EF4-FFF2-40B4-BE49-F238E27FC236}">
                <a16:creationId xmlns:a16="http://schemas.microsoft.com/office/drawing/2014/main" id="{7566287A-B66A-EB40-E8C4-1C0A53DC40B7}"/>
              </a:ext>
            </a:extLst>
          </p:cNvPr>
          <p:cNvSpPr txBox="1"/>
          <p:nvPr/>
        </p:nvSpPr>
        <p:spPr>
          <a:xfrm>
            <a:off x="7040879" y="3208020"/>
            <a:ext cx="2667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4</a:t>
            </a:r>
          </a:p>
        </p:txBody>
      </p:sp>
      <p:sp>
        <p:nvSpPr>
          <p:cNvPr id="31" name="TextBox 30">
            <a:extLst>
              <a:ext uri="{FF2B5EF4-FFF2-40B4-BE49-F238E27FC236}">
                <a16:creationId xmlns:a16="http://schemas.microsoft.com/office/drawing/2014/main" id="{DA26D65B-3D25-69B8-EE32-696C75EF7908}"/>
              </a:ext>
            </a:extLst>
          </p:cNvPr>
          <p:cNvSpPr txBox="1"/>
          <p:nvPr/>
        </p:nvSpPr>
        <p:spPr>
          <a:xfrm>
            <a:off x="8214359" y="3208020"/>
            <a:ext cx="2667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5</a:t>
            </a:r>
          </a:p>
        </p:txBody>
      </p:sp>
    </p:spTree>
    <p:extLst>
      <p:ext uri="{BB962C8B-B14F-4D97-AF65-F5344CB8AC3E}">
        <p14:creationId xmlns:p14="http://schemas.microsoft.com/office/powerpoint/2010/main" val="1295898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20"/>
            <a:ext cx="12192000" cy="1325563"/>
          </a:xfrm>
        </p:spPr>
        <p:txBody>
          <a:bodyPr>
            <a:normAutofit/>
          </a:bodyPr>
          <a:lstStyle/>
          <a:p>
            <a:pPr algn="ctr"/>
            <a:r>
              <a:rPr lang="en-US" sz="3200" b="1">
                <a:solidFill>
                  <a:schemeClr val="tx1">
                    <a:lumMod val="95000"/>
                    <a:lumOff val="5000"/>
                  </a:schemeClr>
                </a:solidFill>
                <a:latin typeface="Times New Roman"/>
                <a:cs typeface="Calibri"/>
              </a:rPr>
              <a:t>Who to talk to</a:t>
            </a:r>
          </a:p>
        </p:txBody>
      </p:sp>
      <p:sp>
        <p:nvSpPr>
          <p:cNvPr id="3" name="Content Placeholder 2"/>
          <p:cNvSpPr>
            <a:spLocks noGrp="1"/>
          </p:cNvSpPr>
          <p:nvPr>
            <p:ph idx="1"/>
          </p:nvPr>
        </p:nvSpPr>
        <p:spPr>
          <a:xfrm>
            <a:off x="2150556" y="1385179"/>
            <a:ext cx="7886700" cy="4245566"/>
          </a:xfrm>
        </p:spPr>
        <p:txBody>
          <a:bodyPr vert="horz" lIns="91440" tIns="45720" rIns="91440" bIns="45720" rtlCol="0" anchor="t">
            <a:noAutofit/>
          </a:bodyPr>
          <a:lstStyle/>
          <a:p>
            <a:r>
              <a:rPr lang="en-US" sz="2200">
                <a:latin typeface="Times New Roman"/>
                <a:ea typeface="Calibri"/>
                <a:cs typeface="Calibri"/>
              </a:rPr>
              <a:t>Chain of Command </a:t>
            </a:r>
          </a:p>
          <a:p>
            <a:endParaRPr lang="en-US" sz="1000">
              <a:latin typeface="Times New Roman"/>
              <a:ea typeface="Calibri"/>
              <a:cs typeface="Calibri" panose="020F0502020204030204" pitchFamily="34" charset="0"/>
            </a:endParaRPr>
          </a:p>
          <a:p>
            <a:r>
              <a:rPr lang="en-US" sz="2200">
                <a:latin typeface="Times New Roman"/>
                <a:ea typeface="Calibri"/>
                <a:cs typeface="Calibri"/>
              </a:rPr>
              <a:t>Command Career Mentor</a:t>
            </a:r>
          </a:p>
          <a:p>
            <a:endParaRPr lang="en-US" sz="1000">
              <a:latin typeface="Times New Roman"/>
              <a:ea typeface="Calibri"/>
              <a:cs typeface="Calibri" panose="020F0502020204030204" pitchFamily="34" charset="0"/>
            </a:endParaRPr>
          </a:p>
          <a:p>
            <a:r>
              <a:rPr lang="en-US" sz="2200">
                <a:latin typeface="Times New Roman"/>
                <a:ea typeface="Calibri"/>
                <a:cs typeface="Calibri"/>
              </a:rPr>
              <a:t>Leadership Support</a:t>
            </a:r>
          </a:p>
          <a:p>
            <a:endParaRPr lang="en-US" sz="1000">
              <a:latin typeface="Times New Roman"/>
              <a:ea typeface="Calibri"/>
              <a:cs typeface="Calibri" panose="020F0502020204030204" pitchFamily="34" charset="0"/>
            </a:endParaRPr>
          </a:p>
          <a:p>
            <a:r>
              <a:rPr lang="en-US" sz="2200">
                <a:latin typeface="Times New Roman"/>
                <a:ea typeface="Calibri"/>
                <a:cs typeface="Calibri"/>
              </a:rPr>
              <a:t>Share your career goals early and make sure your chain of command and Career Counselor (CCC) are informed</a:t>
            </a:r>
          </a:p>
        </p:txBody>
      </p:sp>
    </p:spTree>
    <p:extLst>
      <p:ext uri="{BB962C8B-B14F-4D97-AF65-F5344CB8AC3E}">
        <p14:creationId xmlns:p14="http://schemas.microsoft.com/office/powerpoint/2010/main" val="38532535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3" y="33"/>
            <a:ext cx="12191260" cy="1325563"/>
          </a:xfrm>
        </p:spPr>
        <p:txBody>
          <a:bodyPr>
            <a:normAutofit/>
          </a:bodyPr>
          <a:lstStyle/>
          <a:p>
            <a:pPr algn="ctr"/>
            <a:r>
              <a:rPr lang="en-US" sz="3200" b="1">
                <a:latin typeface="Times New Roman"/>
                <a:ea typeface="Calibri"/>
                <a:cs typeface="Calibri"/>
              </a:rPr>
              <a:t>Knowledge Check</a:t>
            </a:r>
          </a:p>
        </p:txBody>
      </p:sp>
      <p:sp>
        <p:nvSpPr>
          <p:cNvPr id="3" name="Content Placeholder 2"/>
          <p:cNvSpPr>
            <a:spLocks noGrp="1"/>
          </p:cNvSpPr>
          <p:nvPr>
            <p:ph idx="1"/>
          </p:nvPr>
        </p:nvSpPr>
        <p:spPr>
          <a:xfrm>
            <a:off x="1802984" y="1197589"/>
            <a:ext cx="8582153" cy="4458677"/>
          </a:xfrm>
        </p:spPr>
        <p:txBody>
          <a:bodyPr vert="horz" lIns="91440" tIns="45720" rIns="91440" bIns="45720" rtlCol="0" anchor="t">
            <a:noAutofit/>
          </a:bodyPr>
          <a:lstStyle/>
          <a:p>
            <a:pPr marL="457200" indent="-457200">
              <a:buAutoNum type="arabicPeriod"/>
            </a:pPr>
            <a:r>
              <a:rPr lang="en-US" sz="2200">
                <a:latin typeface="Times New Roman"/>
                <a:ea typeface="Calibri"/>
                <a:cs typeface="Calibri"/>
              </a:rPr>
              <a:t>What is the acronym SEAOS ?</a:t>
            </a:r>
            <a:endParaRPr lang="en-US"/>
          </a:p>
          <a:p>
            <a:pPr marL="457200" indent="-457200">
              <a:buAutoNum type="arabicPeriod"/>
            </a:pPr>
            <a:endParaRPr lang="en-US" sz="1000">
              <a:latin typeface="Times New Roman"/>
              <a:ea typeface="Calibri"/>
              <a:cs typeface="Calibri"/>
            </a:endParaRPr>
          </a:p>
          <a:p>
            <a:pPr marL="457200" indent="-457200">
              <a:buAutoNum type="arabicPeriod"/>
            </a:pPr>
            <a:r>
              <a:rPr lang="en-US" sz="2200">
                <a:latin typeface="Times New Roman"/>
                <a:ea typeface="Calibri"/>
                <a:cs typeface="Calibri"/>
              </a:rPr>
              <a:t>What is the maximum number of months that you can extend your contract?</a:t>
            </a:r>
          </a:p>
          <a:p>
            <a:pPr marL="457200" indent="-457200">
              <a:buAutoNum type="arabicPeriod"/>
            </a:pPr>
            <a:endParaRPr lang="en-US" sz="1000">
              <a:latin typeface="Times New Roman"/>
              <a:ea typeface="Calibri"/>
              <a:cs typeface="Calibri"/>
            </a:endParaRPr>
          </a:p>
          <a:p>
            <a:pPr marL="457200" indent="-457200">
              <a:buAutoNum type="arabicPeriod"/>
            </a:pPr>
            <a:r>
              <a:rPr lang="en-US" sz="2200">
                <a:latin typeface="Times New Roman"/>
                <a:ea typeface="Calibri"/>
                <a:cs typeface="Calibri"/>
              </a:rPr>
              <a:t> A sailor that has been in the Navy for 5 1/2 years is in what zone of enlistment?</a:t>
            </a:r>
          </a:p>
          <a:p>
            <a:pPr marL="457200" indent="-457200">
              <a:buAutoNum type="arabicPeriod"/>
            </a:pPr>
            <a:endParaRPr lang="en-US" sz="1000">
              <a:latin typeface="Times New Roman"/>
              <a:ea typeface="Calibri"/>
              <a:cs typeface="Calibri"/>
            </a:endParaRPr>
          </a:p>
          <a:p>
            <a:pPr marL="457200" indent="-457200">
              <a:buAutoNum type="arabicPeriod"/>
            </a:pPr>
            <a:r>
              <a:rPr lang="en-US" sz="2200">
                <a:latin typeface="Times New Roman"/>
                <a:ea typeface="Calibri"/>
                <a:cs typeface="Calibri"/>
              </a:rPr>
              <a:t>What are some types of CDB’s?</a:t>
            </a:r>
          </a:p>
          <a:p>
            <a:pPr marL="457200" indent="-457200">
              <a:buAutoNum type="arabicPeriod"/>
            </a:pPr>
            <a:endParaRPr lang="en-US" sz="1000">
              <a:latin typeface="Times New Roman"/>
              <a:ea typeface="Calibri"/>
              <a:cs typeface="Calibri"/>
            </a:endParaRPr>
          </a:p>
          <a:p>
            <a:pPr marL="457200" indent="-457200">
              <a:buAutoNum type="arabicPeriod"/>
            </a:pPr>
            <a:r>
              <a:rPr lang="en-US" sz="2200">
                <a:latin typeface="Times New Roman"/>
                <a:ea typeface="Calibri"/>
                <a:cs typeface="Calibri"/>
              </a:rPr>
              <a:t>What are some of the basic requirements for commissioning programs?</a:t>
            </a:r>
          </a:p>
          <a:p>
            <a:endParaRPr lang="en-US" sz="1800"/>
          </a:p>
          <a:p>
            <a:endParaRPr lang="en-US" sz="1800"/>
          </a:p>
          <a:p>
            <a:endParaRPr lang="en-US" sz="1800"/>
          </a:p>
        </p:txBody>
      </p:sp>
    </p:spTree>
    <p:extLst>
      <p:ext uri="{BB962C8B-B14F-4D97-AF65-F5344CB8AC3E}">
        <p14:creationId xmlns:p14="http://schemas.microsoft.com/office/powerpoint/2010/main" val="11675129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 y="88"/>
            <a:ext cx="12188535" cy="1325563"/>
          </a:xfrm>
        </p:spPr>
        <p:txBody>
          <a:bodyPr>
            <a:normAutofit/>
          </a:bodyPr>
          <a:lstStyle/>
          <a:p>
            <a:pPr algn="ctr"/>
            <a:r>
              <a:rPr lang="en-US" sz="3200" b="1">
                <a:solidFill>
                  <a:schemeClr val="tx1">
                    <a:lumMod val="95000"/>
                    <a:lumOff val="5000"/>
                  </a:schemeClr>
                </a:solidFill>
                <a:latin typeface="Times New Roman"/>
                <a:cs typeface="Calibri"/>
              </a:rPr>
              <a:t>Review and Summary</a:t>
            </a:r>
          </a:p>
        </p:txBody>
      </p:sp>
      <p:sp>
        <p:nvSpPr>
          <p:cNvPr id="4" name="Content Placeholder 2"/>
          <p:cNvSpPr>
            <a:spLocks noGrp="1"/>
          </p:cNvSpPr>
          <p:nvPr>
            <p:ph idx="1"/>
          </p:nvPr>
        </p:nvSpPr>
        <p:spPr>
          <a:xfrm>
            <a:off x="2148713" y="1325650"/>
            <a:ext cx="7886700" cy="4101350"/>
          </a:xfrm>
        </p:spPr>
        <p:txBody>
          <a:bodyPr vert="horz" lIns="91440" tIns="45720" rIns="91440" bIns="45720" rtlCol="0" anchor="t">
            <a:normAutofit/>
          </a:bodyPr>
          <a:lstStyle/>
          <a:p>
            <a:r>
              <a:rPr lang="en-US" sz="2200">
                <a:latin typeface="Times New Roman"/>
                <a:ea typeface="Calibri"/>
                <a:cs typeface="Calibri"/>
              </a:rPr>
              <a:t>Career Development Boards</a:t>
            </a:r>
          </a:p>
          <a:p>
            <a:endParaRPr lang="en-US" sz="1000">
              <a:latin typeface="Times New Roman"/>
              <a:ea typeface="Calibri"/>
              <a:cs typeface="Calibri" panose="020F0502020204030204" pitchFamily="34" charset="0"/>
            </a:endParaRPr>
          </a:p>
          <a:p>
            <a:r>
              <a:rPr lang="en-US" sz="2200">
                <a:latin typeface="Times New Roman"/>
                <a:ea typeface="Calibri"/>
                <a:cs typeface="Calibri"/>
              </a:rPr>
              <a:t>Commissioning Programs</a:t>
            </a:r>
          </a:p>
          <a:p>
            <a:endParaRPr lang="en-US" sz="1000">
              <a:latin typeface="Times New Roman"/>
              <a:ea typeface="Calibri"/>
              <a:cs typeface="Calibri" panose="020F0502020204030204" pitchFamily="34" charset="0"/>
            </a:endParaRPr>
          </a:p>
          <a:p>
            <a:r>
              <a:rPr lang="en-US" sz="2200">
                <a:latin typeface="Times New Roman"/>
                <a:ea typeface="Calibri"/>
                <a:cs typeface="Calibri"/>
              </a:rPr>
              <a:t>LaDR</a:t>
            </a:r>
          </a:p>
          <a:p>
            <a:endParaRPr lang="en-US" sz="1000">
              <a:latin typeface="Times New Roman"/>
              <a:ea typeface="Calibri"/>
              <a:cs typeface="Calibri" panose="020F0502020204030204" pitchFamily="34" charset="0"/>
            </a:endParaRPr>
          </a:p>
          <a:p>
            <a:r>
              <a:rPr lang="en-US" sz="2200">
                <a:latin typeface="Times New Roman"/>
                <a:ea typeface="Calibri"/>
                <a:cs typeface="Calibri"/>
              </a:rPr>
              <a:t>Military Obligation Service (MSO)</a:t>
            </a:r>
          </a:p>
          <a:p>
            <a:endParaRPr lang="en-US" sz="1000">
              <a:latin typeface="Times New Roman"/>
              <a:cs typeface="Calibri" panose="020F0502020204030204" pitchFamily="34" charset="0"/>
            </a:endParaRPr>
          </a:p>
          <a:p>
            <a:r>
              <a:rPr lang="en-US" sz="2200">
                <a:latin typeface="Times New Roman"/>
                <a:ea typeface="Calibri"/>
                <a:cs typeface="Calibri"/>
              </a:rPr>
              <a:t>Transition</a:t>
            </a:r>
          </a:p>
          <a:p>
            <a:pPr marL="0" indent="0">
              <a:buNone/>
            </a:pPr>
            <a:endParaRPr lang="en-US"/>
          </a:p>
          <a:p>
            <a:pPr marL="0" indent="0" algn="ctr">
              <a:buNone/>
            </a:pPr>
            <a:endParaRPr lang="en-US">
              <a:latin typeface="Calibri" panose="020F0502020204030204" pitchFamily="34" charset="0"/>
              <a:ea typeface="Calibri"/>
              <a:cs typeface="Calibri" panose="020F0502020204030204" pitchFamily="34" charset="0"/>
            </a:endParaRPr>
          </a:p>
        </p:txBody>
      </p:sp>
    </p:spTree>
    <p:extLst>
      <p:ext uri="{BB962C8B-B14F-4D97-AF65-F5344CB8AC3E}">
        <p14:creationId xmlns:p14="http://schemas.microsoft.com/office/powerpoint/2010/main" val="23069094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09A20-EA21-CE96-41A8-D8284048C96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4B7725F-DFE1-3114-5D02-6A7ACE689018}"/>
              </a:ext>
            </a:extLst>
          </p:cNvPr>
          <p:cNvSpPr>
            <a:spLocks noGrp="1"/>
          </p:cNvSpPr>
          <p:nvPr>
            <p:ph idx="1"/>
          </p:nvPr>
        </p:nvSpPr>
        <p:spPr>
          <a:xfrm>
            <a:off x="2146805" y="2898503"/>
            <a:ext cx="7886700" cy="525030"/>
          </a:xfrm>
        </p:spPr>
        <p:txBody>
          <a:bodyPr vert="horz" lIns="91440" tIns="45720" rIns="91440" bIns="45720" rtlCol="0" anchor="t">
            <a:noAutofit/>
          </a:bodyPr>
          <a:lstStyle/>
          <a:p>
            <a:pPr marL="0" indent="0">
              <a:buNone/>
            </a:pPr>
            <a:r>
              <a:rPr lang="en-US" sz="3000" b="1">
                <a:latin typeface="Times New Roman"/>
                <a:ea typeface="Calibri"/>
                <a:cs typeface="Times New Roman"/>
              </a:rPr>
              <a:t>                                Questions ?</a:t>
            </a:r>
            <a:endParaRPr lang="en-US" sz="2200">
              <a:latin typeface="Times New Roman"/>
              <a:ea typeface="Calibri"/>
              <a:cs typeface="Calibri"/>
            </a:endParaRPr>
          </a:p>
          <a:p>
            <a:pPr marL="0" indent="0">
              <a:buNone/>
            </a:pPr>
            <a:r>
              <a:rPr lang="en-US" sz="3200" b="1">
                <a:latin typeface="Times New Roman"/>
                <a:cs typeface="Times New Roman"/>
              </a:rPr>
              <a:t>                        </a:t>
            </a:r>
          </a:p>
          <a:p>
            <a:pPr marL="0" indent="0" algn="ctr">
              <a:buNone/>
            </a:pPr>
            <a:endParaRPr lang="en-US">
              <a:latin typeface="Calibri" panose="020F0502020204030204" pitchFamily="34" charset="0"/>
              <a:ea typeface="Calibri"/>
              <a:cs typeface="Calibri" panose="020F0502020204030204" pitchFamily="34" charset="0"/>
            </a:endParaRPr>
          </a:p>
        </p:txBody>
      </p:sp>
    </p:spTree>
    <p:extLst>
      <p:ext uri="{BB962C8B-B14F-4D97-AF65-F5344CB8AC3E}">
        <p14:creationId xmlns:p14="http://schemas.microsoft.com/office/powerpoint/2010/main" val="1247336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 y="1"/>
            <a:ext cx="12191623" cy="1480171"/>
          </a:xfrm>
        </p:spPr>
        <p:txBody>
          <a:bodyPr>
            <a:normAutofit/>
          </a:bodyPr>
          <a:lstStyle/>
          <a:p>
            <a:pPr algn="ctr"/>
            <a:r>
              <a:rPr lang="en-US" sz="3200" b="1">
                <a:latin typeface="Times New Roman"/>
                <a:ea typeface="Calibri"/>
                <a:cs typeface="Calibri"/>
              </a:rPr>
              <a:t>Enabling Objectives</a:t>
            </a:r>
            <a:br>
              <a:rPr lang="en-US" sz="3200" b="1" dirty="0">
                <a:latin typeface="Times New Roman"/>
                <a:ea typeface="Calibri"/>
                <a:cs typeface="Calibri"/>
              </a:rPr>
            </a:br>
            <a:r>
              <a:rPr lang="en-US" sz="2000">
                <a:latin typeface="Times New Roman"/>
                <a:ea typeface="Calibri"/>
                <a:cs typeface="Calibri"/>
              </a:rPr>
              <a:t>(cont.)</a:t>
            </a:r>
            <a:endParaRPr lang="en-US" sz="2000" b="1" dirty="0">
              <a:latin typeface="Times New Roman"/>
              <a:ea typeface="Calibri"/>
              <a:cs typeface="Calibri"/>
            </a:endParaRPr>
          </a:p>
        </p:txBody>
      </p:sp>
      <p:sp>
        <p:nvSpPr>
          <p:cNvPr id="3" name="Content Placeholder 2"/>
          <p:cNvSpPr>
            <a:spLocks noGrp="1"/>
          </p:cNvSpPr>
          <p:nvPr>
            <p:ph idx="1"/>
          </p:nvPr>
        </p:nvSpPr>
        <p:spPr>
          <a:xfrm>
            <a:off x="1469421" y="1712824"/>
            <a:ext cx="9255529" cy="4738559"/>
          </a:xfrm>
        </p:spPr>
        <p:txBody>
          <a:bodyPr vert="horz" lIns="91440" tIns="45720" rIns="91440" bIns="45720" rtlCol="0" anchor="t">
            <a:noAutofit/>
          </a:bodyPr>
          <a:lstStyle/>
          <a:p>
            <a:r>
              <a:rPr lang="en-US" sz="2200">
                <a:solidFill>
                  <a:schemeClr val="tx1">
                    <a:lumMod val="95000"/>
                    <a:lumOff val="5000"/>
                  </a:schemeClr>
                </a:solidFill>
                <a:latin typeface="Times New Roman"/>
                <a:ea typeface="Calibri"/>
                <a:cs typeface="Calibri"/>
              </a:rPr>
              <a:t>List eligibility requirements for commissioning programs  OPNAVINST 1420.1B</a:t>
            </a:r>
            <a:endParaRPr lang="en-US" sz="2200">
              <a:solidFill>
                <a:schemeClr val="tx1">
                  <a:lumMod val="95000"/>
                  <a:lumOff val="5000"/>
                </a:schemeClr>
              </a:solidFill>
              <a:latin typeface="Times New Roman"/>
              <a:ea typeface="Calibri"/>
              <a:cs typeface="Calibri" panose="020F0502020204030204" pitchFamily="34" charset="0"/>
            </a:endParaRPr>
          </a:p>
          <a:p>
            <a:r>
              <a:rPr lang="en-US" sz="2200">
                <a:solidFill>
                  <a:schemeClr val="tx1">
                    <a:lumMod val="95000"/>
                    <a:lumOff val="5000"/>
                  </a:schemeClr>
                </a:solidFill>
                <a:latin typeface="Times New Roman"/>
                <a:ea typeface="Calibri"/>
                <a:cs typeface="Calibri"/>
              </a:rPr>
              <a:t>Discuss First Term Sailors Military Service Obligation (MSO)</a:t>
            </a:r>
          </a:p>
          <a:p>
            <a:r>
              <a:rPr lang="en-US" sz="2200">
                <a:solidFill>
                  <a:schemeClr val="tx1">
                    <a:lumMod val="95000"/>
                    <a:lumOff val="5000"/>
                  </a:schemeClr>
                </a:solidFill>
                <a:latin typeface="Times New Roman"/>
                <a:ea typeface="Calibri"/>
                <a:cs typeface="Calibri"/>
              </a:rPr>
              <a:t>Identify U.S. Navy Reserve programs </a:t>
            </a:r>
          </a:p>
          <a:p>
            <a:r>
              <a:rPr lang="en-US" sz="2200">
                <a:solidFill>
                  <a:schemeClr val="tx1">
                    <a:lumMod val="95000"/>
                    <a:lumOff val="5000"/>
                  </a:schemeClr>
                </a:solidFill>
                <a:latin typeface="Times New Roman"/>
                <a:ea typeface="Calibri"/>
                <a:cs typeface="Calibri"/>
              </a:rPr>
              <a:t>Identify basic Transition Assistance Program (TAP) procedures</a:t>
            </a:r>
          </a:p>
          <a:p>
            <a:endParaRPr lang="en-US"/>
          </a:p>
          <a:p>
            <a:pPr marL="0" indent="0" algn="ctr">
              <a:buNone/>
            </a:pPr>
            <a:endParaRPr lang="en-US" b="1"/>
          </a:p>
        </p:txBody>
      </p:sp>
    </p:spTree>
    <p:extLst>
      <p:ext uri="{BB962C8B-B14F-4D97-AF65-F5344CB8AC3E}">
        <p14:creationId xmlns:p14="http://schemas.microsoft.com/office/powerpoint/2010/main" val="3815257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6" y="-3030"/>
            <a:ext cx="12192865" cy="1325563"/>
          </a:xfrm>
        </p:spPr>
        <p:txBody>
          <a:bodyPr>
            <a:normAutofit/>
          </a:bodyPr>
          <a:lstStyle/>
          <a:p>
            <a:pPr algn="ctr"/>
            <a:r>
              <a:rPr lang="en-US" sz="3200" b="1">
                <a:solidFill>
                  <a:schemeClr val="tx1">
                    <a:lumMod val="95000"/>
                    <a:lumOff val="5000"/>
                  </a:schemeClr>
                </a:solidFill>
                <a:latin typeface="Times New Roman"/>
                <a:ea typeface="Calibri"/>
                <a:cs typeface="Calibri"/>
              </a:rPr>
              <a:t>References</a:t>
            </a:r>
          </a:p>
        </p:txBody>
      </p:sp>
      <p:sp>
        <p:nvSpPr>
          <p:cNvPr id="3" name="Content Placeholder 2"/>
          <p:cNvSpPr>
            <a:spLocks noGrp="1"/>
          </p:cNvSpPr>
          <p:nvPr>
            <p:ph idx="1"/>
          </p:nvPr>
        </p:nvSpPr>
        <p:spPr>
          <a:xfrm>
            <a:off x="1391979" y="1321597"/>
            <a:ext cx="9761854" cy="3547283"/>
          </a:xfrm>
        </p:spPr>
        <p:txBody>
          <a:bodyPr vert="horz" lIns="91440" tIns="45720" rIns="91440" bIns="45720" rtlCol="0" anchor="t">
            <a:noAutofit/>
          </a:bodyPr>
          <a:lstStyle/>
          <a:p>
            <a:r>
              <a:rPr lang="en-US" sz="2200">
                <a:solidFill>
                  <a:schemeClr val="tx1">
                    <a:lumMod val="95000"/>
                    <a:lumOff val="5000"/>
                  </a:schemeClr>
                </a:solidFill>
                <a:latin typeface="Times New Roman"/>
                <a:ea typeface="Calibri"/>
                <a:cs typeface="Calibri"/>
              </a:rPr>
              <a:t>OPNAVINST 1040.11F - Navy Enlisted Retention And Career Development Program</a:t>
            </a:r>
          </a:p>
          <a:p>
            <a:r>
              <a:rPr lang="en-US" sz="2200">
                <a:solidFill>
                  <a:schemeClr val="tx1">
                    <a:lumMod val="95000"/>
                    <a:lumOff val="5000"/>
                  </a:schemeClr>
                </a:solidFill>
                <a:latin typeface="Times New Roman"/>
                <a:ea typeface="Calibri"/>
                <a:cs typeface="Calibri"/>
              </a:rPr>
              <a:t>NAVPERS 15878N - Career Counselor Handbook</a:t>
            </a:r>
          </a:p>
          <a:p>
            <a:r>
              <a:rPr lang="en-US" sz="2200">
                <a:solidFill>
                  <a:schemeClr val="tx1">
                    <a:lumMod val="95000"/>
                    <a:lumOff val="5000"/>
                  </a:schemeClr>
                </a:solidFill>
                <a:latin typeface="Times New Roman"/>
                <a:ea typeface="Calibri"/>
                <a:cs typeface="Calibri"/>
              </a:rPr>
              <a:t>BUPERSINST 1430.16G - Advancement Manual for Enlisted Personnel of the U.S. Navy and U.S. Navy Reserve</a:t>
            </a:r>
          </a:p>
          <a:p>
            <a:r>
              <a:rPr lang="en-US" sz="2200">
                <a:solidFill>
                  <a:schemeClr val="tx1">
                    <a:lumMod val="95000"/>
                    <a:lumOff val="5000"/>
                  </a:schemeClr>
                </a:solidFill>
                <a:latin typeface="Times New Roman"/>
                <a:ea typeface="Calibri"/>
                <a:cs typeface="Calibri"/>
              </a:rPr>
              <a:t>OPNAVINST 1420.1B - Commissioning Programs Manual</a:t>
            </a:r>
          </a:p>
          <a:p>
            <a:r>
              <a:rPr lang="en-US" sz="2200">
                <a:solidFill>
                  <a:schemeClr val="tx1">
                    <a:lumMod val="95000"/>
                    <a:lumOff val="5000"/>
                  </a:schemeClr>
                </a:solidFill>
                <a:latin typeface="Times New Roman"/>
                <a:ea typeface="Calibri"/>
                <a:cs typeface="Calibri"/>
              </a:rPr>
              <a:t>OPNAVINST 1900.2D - Transition Assistance Program</a:t>
            </a:r>
          </a:p>
          <a:p>
            <a:pPr marL="0" indent="0">
              <a:buNone/>
            </a:pPr>
            <a:endParaRPr lang="en-US" sz="1600"/>
          </a:p>
        </p:txBody>
      </p:sp>
    </p:spTree>
    <p:extLst>
      <p:ext uri="{BB962C8B-B14F-4D97-AF65-F5344CB8AC3E}">
        <p14:creationId xmlns:p14="http://schemas.microsoft.com/office/powerpoint/2010/main" val="579601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0992D4-BFCD-27DB-436F-AA542D21C9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8084A0-4A9C-87EF-9389-56B0A4423B5B}"/>
              </a:ext>
            </a:extLst>
          </p:cNvPr>
          <p:cNvSpPr>
            <a:spLocks noGrp="1"/>
          </p:cNvSpPr>
          <p:nvPr>
            <p:ph type="title"/>
          </p:nvPr>
        </p:nvSpPr>
        <p:spPr>
          <a:xfrm>
            <a:off x="-867" y="-3030"/>
            <a:ext cx="12192865" cy="1400056"/>
          </a:xfrm>
        </p:spPr>
        <p:txBody>
          <a:bodyPr>
            <a:normAutofit/>
          </a:bodyPr>
          <a:lstStyle/>
          <a:p>
            <a:pPr algn="ctr"/>
            <a:r>
              <a:rPr lang="en-US" sz="3200" b="1" dirty="0">
                <a:solidFill>
                  <a:schemeClr val="tx1">
                    <a:lumMod val="95000"/>
                    <a:lumOff val="5000"/>
                  </a:schemeClr>
                </a:solidFill>
                <a:latin typeface="Times New Roman"/>
                <a:ea typeface="Calibri"/>
                <a:cs typeface="Calibri"/>
              </a:rPr>
              <a:t>References</a:t>
            </a:r>
            <a:br>
              <a:rPr lang="en-US" sz="3200" b="1" dirty="0">
                <a:solidFill>
                  <a:schemeClr val="tx1">
                    <a:lumMod val="95000"/>
                    <a:lumOff val="5000"/>
                  </a:schemeClr>
                </a:solidFill>
                <a:latin typeface="Times New Roman"/>
                <a:ea typeface="Calibri"/>
                <a:cs typeface="Calibri"/>
              </a:rPr>
            </a:br>
            <a:r>
              <a:rPr lang="en-US" sz="2000" dirty="0">
                <a:solidFill>
                  <a:schemeClr val="tx1">
                    <a:lumMod val="95000"/>
                    <a:lumOff val="5000"/>
                  </a:schemeClr>
                </a:solidFill>
                <a:latin typeface="Times New Roman"/>
                <a:ea typeface="Calibri"/>
                <a:cs typeface="Calibri"/>
              </a:rPr>
              <a:t>(cont.)</a:t>
            </a:r>
          </a:p>
        </p:txBody>
      </p:sp>
      <p:sp>
        <p:nvSpPr>
          <p:cNvPr id="3" name="Content Placeholder 2">
            <a:extLst>
              <a:ext uri="{FF2B5EF4-FFF2-40B4-BE49-F238E27FC236}">
                <a16:creationId xmlns:a16="http://schemas.microsoft.com/office/drawing/2014/main" id="{00367D22-261B-B867-4385-E7929CE15125}"/>
              </a:ext>
            </a:extLst>
          </p:cNvPr>
          <p:cNvSpPr>
            <a:spLocks noGrp="1"/>
          </p:cNvSpPr>
          <p:nvPr>
            <p:ph idx="1"/>
          </p:nvPr>
        </p:nvSpPr>
        <p:spPr>
          <a:xfrm>
            <a:off x="1440470" y="1219997"/>
            <a:ext cx="9761854" cy="4421043"/>
          </a:xfrm>
        </p:spPr>
        <p:txBody>
          <a:bodyPr vert="horz" lIns="91440" tIns="45720" rIns="91440" bIns="45720" rtlCol="0" anchor="t">
            <a:noAutofit/>
          </a:bodyPr>
          <a:lstStyle/>
          <a:p>
            <a:endParaRPr lang="en-US" sz="2200">
              <a:solidFill>
                <a:schemeClr val="tx1">
                  <a:lumMod val="95000"/>
                  <a:lumOff val="5000"/>
                </a:schemeClr>
              </a:solidFill>
              <a:latin typeface="Times New Roman"/>
              <a:ea typeface="Calibri"/>
              <a:cs typeface="Calibri"/>
            </a:endParaRPr>
          </a:p>
          <a:p>
            <a:r>
              <a:rPr lang="en-US" sz="2200" dirty="0">
                <a:solidFill>
                  <a:schemeClr val="tx1">
                    <a:lumMod val="95000"/>
                    <a:lumOff val="5000"/>
                  </a:schemeClr>
                </a:solidFill>
                <a:latin typeface="Times New Roman"/>
                <a:ea typeface="Calibri"/>
                <a:cs typeface="Calibri"/>
              </a:rPr>
              <a:t>My Navy Portal, Career Planning- https://www.mnp.navy.mil/group/career-planning/ladr</a:t>
            </a:r>
          </a:p>
          <a:p>
            <a:r>
              <a:rPr lang="en-US" sz="2200" dirty="0">
                <a:solidFill>
                  <a:schemeClr val="tx1">
                    <a:lumMod val="95000"/>
                    <a:lumOff val="5000"/>
                  </a:schemeClr>
                </a:solidFill>
                <a:latin typeface="Times New Roman"/>
                <a:ea typeface="Calibri"/>
                <a:cs typeface="Calibri"/>
              </a:rPr>
              <a:t>Navy Credentialing Opportunities Online (COOL)-https://www.cool.osd.mil/usn/resources_and_links/index.html?</a:t>
            </a:r>
          </a:p>
          <a:p>
            <a:r>
              <a:rPr lang="en-US" sz="2200" dirty="0">
                <a:solidFill>
                  <a:schemeClr val="tx1">
                    <a:lumMod val="95000"/>
                    <a:lumOff val="5000"/>
                  </a:schemeClr>
                </a:solidFill>
                <a:latin typeface="Times New Roman"/>
                <a:ea typeface="Calibri"/>
                <a:cs typeface="Calibri"/>
              </a:rPr>
              <a:t>Enlisted Community Manager page- https://www.mynavyhr.navy.mil/Career-Management/Community-Management/Enlisted/Administration/</a:t>
            </a:r>
          </a:p>
          <a:p>
            <a:r>
              <a:rPr lang="en-US" sz="2200" dirty="0">
                <a:solidFill>
                  <a:schemeClr val="tx1">
                    <a:lumMod val="95000"/>
                    <a:lumOff val="5000"/>
                  </a:schemeClr>
                </a:solidFill>
                <a:latin typeface="Times New Roman"/>
                <a:ea typeface="Calibri"/>
                <a:cs typeface="Calibri"/>
              </a:rPr>
              <a:t>Enlisted Detailing- https://www.mynavyhr.navy.mil/Career-Management/Detailing/Enlisted/</a:t>
            </a:r>
          </a:p>
          <a:p>
            <a:endParaRPr lang="en-US" sz="1600">
              <a:latin typeface="Rockwell"/>
            </a:endParaRPr>
          </a:p>
          <a:p>
            <a:pPr marL="0" indent="0">
              <a:buNone/>
            </a:pPr>
            <a:endParaRPr lang="en-US" sz="1600"/>
          </a:p>
        </p:txBody>
      </p:sp>
    </p:spTree>
    <p:extLst>
      <p:ext uri="{BB962C8B-B14F-4D97-AF65-F5344CB8AC3E}">
        <p14:creationId xmlns:p14="http://schemas.microsoft.com/office/powerpoint/2010/main" val="60201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6" y="-3030"/>
            <a:ext cx="12192865" cy="1318636"/>
          </a:xfrm>
        </p:spPr>
        <p:txBody>
          <a:bodyPr>
            <a:normAutofit/>
          </a:bodyPr>
          <a:lstStyle/>
          <a:p>
            <a:pPr algn="ctr"/>
            <a:r>
              <a:rPr lang="en-US" sz="3200" b="1">
                <a:solidFill>
                  <a:schemeClr val="tx1">
                    <a:lumMod val="95000"/>
                    <a:lumOff val="5000"/>
                  </a:schemeClr>
                </a:solidFill>
                <a:latin typeface="Times New Roman"/>
                <a:ea typeface="Calibri"/>
                <a:cs typeface="Calibri"/>
              </a:rPr>
              <a:t>Common Acronyms Use</a:t>
            </a:r>
            <a:endParaRPr lang="en-US" sz="3200" b="1">
              <a:solidFill>
                <a:schemeClr val="tx1">
                  <a:lumMod val="95000"/>
                  <a:lumOff val="5000"/>
                </a:schemeClr>
              </a:solidFill>
              <a:latin typeface="Times New Roman"/>
              <a:cs typeface="Times New Roman"/>
            </a:endParaRPr>
          </a:p>
        </p:txBody>
      </p:sp>
      <p:sp>
        <p:nvSpPr>
          <p:cNvPr id="3" name="Content Placeholder 2"/>
          <p:cNvSpPr>
            <a:spLocks noGrp="1"/>
          </p:cNvSpPr>
          <p:nvPr>
            <p:ph idx="1"/>
          </p:nvPr>
        </p:nvSpPr>
        <p:spPr>
          <a:xfrm>
            <a:off x="1664451" y="1067534"/>
            <a:ext cx="8863965" cy="4725843"/>
          </a:xfrm>
        </p:spPr>
        <p:txBody>
          <a:bodyPr vert="horz" lIns="91440" tIns="45720" rIns="91440" bIns="45720" rtlCol="0" anchor="t">
            <a:noAutofit/>
          </a:bodyPr>
          <a:lstStyle/>
          <a:p>
            <a:r>
              <a:rPr lang="en-US" sz="2200" b="1" u="sng">
                <a:latin typeface="Times New Roman"/>
                <a:ea typeface="Calibri"/>
                <a:cs typeface="Times New Roman"/>
              </a:rPr>
              <a:t>PRD</a:t>
            </a:r>
            <a:r>
              <a:rPr lang="en-US" sz="2200" b="1">
                <a:latin typeface="Times New Roman"/>
                <a:ea typeface="Calibri"/>
                <a:cs typeface="Times New Roman"/>
              </a:rPr>
              <a:t> (Projected Rotation Date) </a:t>
            </a:r>
            <a:r>
              <a:rPr lang="en-US" sz="2200">
                <a:latin typeface="Times New Roman"/>
                <a:ea typeface="Calibri"/>
                <a:cs typeface="Times New Roman"/>
              </a:rPr>
              <a:t>- The month and year the member is due to transfer from current command</a:t>
            </a:r>
            <a:r>
              <a:rPr lang="en-US" sz="2200" b="1">
                <a:latin typeface="Times New Roman"/>
                <a:ea typeface="Calibri"/>
                <a:cs typeface="Times New Roman"/>
              </a:rPr>
              <a:t> </a:t>
            </a:r>
          </a:p>
          <a:p>
            <a:r>
              <a:rPr lang="en-US" sz="2200" b="1" u="sng">
                <a:latin typeface="Times New Roman"/>
                <a:ea typeface="Calibri"/>
                <a:cs typeface="Times New Roman"/>
              </a:rPr>
              <a:t>EAOS</a:t>
            </a:r>
            <a:r>
              <a:rPr lang="en-US" sz="2200" b="1">
                <a:latin typeface="Times New Roman"/>
                <a:ea typeface="Calibri"/>
                <a:cs typeface="Times New Roman"/>
              </a:rPr>
              <a:t> (Expiration of Active Obligated Service)</a:t>
            </a:r>
            <a:r>
              <a:rPr lang="en-US" sz="2200">
                <a:latin typeface="Times New Roman"/>
                <a:ea typeface="Calibri"/>
                <a:cs typeface="Times New Roman"/>
              </a:rPr>
              <a:t> - The specific date member’s active-duty service obligation expires</a:t>
            </a:r>
          </a:p>
          <a:p>
            <a:r>
              <a:rPr lang="en-US" sz="2200" b="1" u="sng">
                <a:latin typeface="Times New Roman"/>
                <a:ea typeface="Calibri"/>
                <a:cs typeface="Times New Roman"/>
              </a:rPr>
              <a:t>SEAOS</a:t>
            </a:r>
            <a:r>
              <a:rPr lang="en-US" sz="2200" b="1">
                <a:latin typeface="Times New Roman"/>
                <a:ea typeface="Calibri"/>
                <a:cs typeface="Times New Roman"/>
              </a:rPr>
              <a:t> (Soft Expiration of Active Obligated Service) </a:t>
            </a:r>
            <a:r>
              <a:rPr lang="en-US" sz="2200">
                <a:latin typeface="Times New Roman"/>
                <a:ea typeface="Calibri"/>
                <a:cs typeface="Times New Roman"/>
              </a:rPr>
              <a:t>- EAOS plus any inoperative extensions to enlistment/reenlistment contract </a:t>
            </a:r>
          </a:p>
          <a:p>
            <a:r>
              <a:rPr lang="en-US" sz="2200" b="1" u="sng">
                <a:latin typeface="Times New Roman"/>
                <a:ea typeface="Calibri"/>
                <a:cs typeface="Times New Roman"/>
              </a:rPr>
              <a:t>ADSD</a:t>
            </a:r>
            <a:r>
              <a:rPr lang="en-US" sz="2200" b="1">
                <a:latin typeface="Times New Roman"/>
                <a:ea typeface="Calibri"/>
                <a:cs typeface="Times New Roman"/>
              </a:rPr>
              <a:t> (Active-Duty Service Date)</a:t>
            </a:r>
            <a:r>
              <a:rPr lang="en-US" sz="2200">
                <a:latin typeface="Times New Roman"/>
                <a:ea typeface="Calibri"/>
                <a:cs typeface="Times New Roman"/>
              </a:rPr>
              <a:t> - First day of member’s active-duty enlistment</a:t>
            </a:r>
          </a:p>
          <a:p>
            <a:r>
              <a:rPr lang="en-US" sz="2200" b="1" u="sng">
                <a:latin typeface="Times New Roman"/>
                <a:ea typeface="Calibri"/>
                <a:cs typeface="Times New Roman"/>
              </a:rPr>
              <a:t>Contract Obligation </a:t>
            </a:r>
            <a:r>
              <a:rPr lang="en-US" sz="2200" b="1">
                <a:latin typeface="Times New Roman"/>
                <a:ea typeface="Calibri"/>
                <a:cs typeface="Times New Roman"/>
              </a:rPr>
              <a:t>- </a:t>
            </a:r>
            <a:r>
              <a:rPr lang="en-US" sz="2200">
                <a:latin typeface="Times New Roman"/>
                <a:ea typeface="Calibri"/>
                <a:cs typeface="Times New Roman"/>
              </a:rPr>
              <a:t>Minimum year or months required to complete a tour (OBLISERV - Obligated service)</a:t>
            </a:r>
          </a:p>
          <a:p>
            <a:r>
              <a:rPr lang="en-US" sz="2200" b="1" u="sng">
                <a:latin typeface="Times New Roman"/>
                <a:ea typeface="Calibri"/>
                <a:cs typeface="Times New Roman"/>
              </a:rPr>
              <a:t>PAR - (Personnel Action Request) NAVPERS 1306/7</a:t>
            </a:r>
            <a:r>
              <a:rPr lang="en-US" sz="2200">
                <a:latin typeface="Times New Roman"/>
                <a:ea typeface="Calibri"/>
                <a:cs typeface="Times New Roman"/>
              </a:rPr>
              <a:t> - Formal request used by enlisted Sailors to initiate or recommend personnel-related actions through their chain of command</a:t>
            </a:r>
          </a:p>
        </p:txBody>
      </p:sp>
    </p:spTree>
    <p:extLst>
      <p:ext uri="{BB962C8B-B14F-4D97-AF65-F5344CB8AC3E}">
        <p14:creationId xmlns:p14="http://schemas.microsoft.com/office/powerpoint/2010/main" val="2325401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52722" y="1196002"/>
            <a:ext cx="8288043" cy="5139869"/>
          </a:xfrm>
          <a:prstGeom prst="rect">
            <a:avLst/>
          </a:prstGeom>
        </p:spPr>
        <p:txBody>
          <a:bodyPr wrap="square" lIns="91440" tIns="45720" rIns="91440" bIns="45720" anchor="t">
            <a:spAutoFit/>
          </a:bodyPr>
          <a:lstStyle/>
          <a:p>
            <a:pPr defTabSz="457200">
              <a:defRPr/>
            </a:pPr>
            <a:r>
              <a:rPr lang="en-US" sz="2200" dirty="0">
                <a:solidFill>
                  <a:schemeClr val="tx1">
                    <a:lumMod val="95000"/>
                    <a:lumOff val="5000"/>
                  </a:schemeClr>
                </a:solidFill>
                <a:latin typeface="Times New Roman"/>
                <a:ea typeface="Calibri"/>
                <a:cs typeface="Calibri"/>
              </a:rPr>
              <a:t>What is Career Planning and why does it matter?</a:t>
            </a:r>
          </a:p>
          <a:p>
            <a:pPr defTabSz="457200">
              <a:defRPr/>
            </a:pPr>
            <a:endParaRPr lang="en-US" sz="2200">
              <a:solidFill>
                <a:schemeClr val="tx1">
                  <a:lumMod val="95000"/>
                  <a:lumOff val="5000"/>
                </a:schemeClr>
              </a:solidFill>
              <a:latin typeface="Times New Roman"/>
              <a:ea typeface="Calibri"/>
              <a:cs typeface="Calibri" panose="020F0502020204030204" pitchFamily="34" charset="0"/>
            </a:endParaRPr>
          </a:p>
          <a:p>
            <a:pPr marL="457200" indent="-457200" defTabSz="457200">
              <a:buFont typeface="Arial" panose="020B0604020202020204" pitchFamily="34" charset="0"/>
              <a:buChar char="•"/>
              <a:defRPr/>
            </a:pPr>
            <a:r>
              <a:rPr lang="en-US" sz="2200" dirty="0">
                <a:solidFill>
                  <a:schemeClr val="tx1">
                    <a:lumMod val="95000"/>
                    <a:lumOff val="5000"/>
                  </a:schemeClr>
                </a:solidFill>
                <a:latin typeface="Times New Roman"/>
                <a:ea typeface="Calibri"/>
                <a:cs typeface="Calibri"/>
              </a:rPr>
              <a:t>Importance of Career Planning</a:t>
            </a:r>
          </a:p>
          <a:p>
            <a:pPr marL="914400" lvl="1" indent="-457200" defTabSz="457200">
              <a:buFont typeface="Arial" panose="020B0604020202020204" pitchFamily="34" charset="0"/>
              <a:buChar char="•"/>
              <a:defRPr/>
            </a:pPr>
            <a:r>
              <a:rPr lang="en-US" sz="2200" dirty="0">
                <a:solidFill>
                  <a:schemeClr val="tx1">
                    <a:lumMod val="95000"/>
                    <a:lumOff val="5000"/>
                  </a:schemeClr>
                </a:solidFill>
                <a:latin typeface="Times New Roman"/>
                <a:ea typeface="Calibri"/>
                <a:cs typeface="Calibri"/>
              </a:rPr>
              <a:t>How Planning impacts promotion, retention,  and transition options.</a:t>
            </a:r>
            <a:endParaRPr lang="en-US" sz="2200" dirty="0">
              <a:solidFill>
                <a:schemeClr val="tx1">
                  <a:lumMod val="95000"/>
                  <a:lumOff val="5000"/>
                </a:schemeClr>
              </a:solidFill>
              <a:latin typeface="Times New Roman"/>
              <a:ea typeface="Calibri"/>
              <a:cs typeface="Calibri" panose="020F0502020204030204" pitchFamily="34" charset="0"/>
            </a:endParaRPr>
          </a:p>
          <a:p>
            <a:pPr marL="914400" lvl="1" indent="-457200" defTabSz="457200">
              <a:buFont typeface="Arial" panose="020B0604020202020204" pitchFamily="34" charset="0"/>
              <a:buChar char="•"/>
              <a:defRPr/>
            </a:pPr>
            <a:r>
              <a:rPr lang="en-US" sz="2200" dirty="0">
                <a:solidFill>
                  <a:schemeClr val="tx1">
                    <a:lumMod val="95000"/>
                    <a:lumOff val="5000"/>
                  </a:schemeClr>
                </a:solidFill>
                <a:latin typeface="Times New Roman"/>
                <a:ea typeface="Calibri"/>
                <a:cs typeface="Calibri"/>
              </a:rPr>
              <a:t>Taking ownership of your Navy career means understanding that no one cares more about your future than you do. You're in charge of your growth, success, and opportunities so stay informed, set goals, and make the most of every resource the Navy offers!</a:t>
            </a:r>
          </a:p>
          <a:p>
            <a:pPr defTabSz="457200">
              <a:defRPr/>
            </a:pPr>
            <a:endParaRPr lang="en-US" sz="2200" dirty="0">
              <a:solidFill>
                <a:schemeClr val="tx1">
                  <a:lumMod val="95000"/>
                  <a:lumOff val="5000"/>
                </a:schemeClr>
              </a:solidFill>
              <a:latin typeface="Times New Roman"/>
              <a:ea typeface="Calibri"/>
              <a:cs typeface="Calibri"/>
            </a:endParaRPr>
          </a:p>
          <a:p>
            <a:pPr defTabSz="457200">
              <a:defRPr/>
            </a:pPr>
            <a:r>
              <a:rPr lang="en-US" sz="2200" dirty="0">
                <a:solidFill>
                  <a:schemeClr val="tx1">
                    <a:lumMod val="95000"/>
                    <a:lumOff val="5000"/>
                  </a:schemeClr>
                </a:solidFill>
                <a:latin typeface="Times New Roman"/>
                <a:ea typeface="Calibri"/>
                <a:cs typeface="Calibri"/>
              </a:rPr>
              <a:t>Our goal is to educate and empower first-term Sailors with the tools, knowledge, and mindset they need to make informed decisions about their Naval careers from the start.</a:t>
            </a:r>
            <a:endParaRPr lang="en-US" sz="2200" dirty="0">
              <a:solidFill>
                <a:schemeClr val="tx1">
                  <a:lumMod val="95000"/>
                  <a:lumOff val="5000"/>
                </a:schemeClr>
              </a:solidFill>
              <a:latin typeface="Times New Roman"/>
              <a:ea typeface="Calibri"/>
              <a:cs typeface="Calibri" panose="020F0502020204030204" pitchFamily="34" charset="0"/>
            </a:endParaRPr>
          </a:p>
          <a:p>
            <a:pPr marL="457200" indent="-457200" defTabSz="457200">
              <a:buFont typeface="Arial" panose="020B0604020202020204" pitchFamily="34" charset="0"/>
              <a:buChar char="•"/>
              <a:defRPr/>
            </a:pPr>
            <a:endParaRPr lang="en-US" sz="2000">
              <a:solidFill>
                <a:srgbClr val="FFFEF9"/>
              </a:solidFill>
              <a:latin typeface="Rockwell" panose="02060603020205020403" pitchFamily="18" charset="0"/>
            </a:endParaRPr>
          </a:p>
        </p:txBody>
      </p:sp>
      <p:sp>
        <p:nvSpPr>
          <p:cNvPr id="3" name="Rectangle 2"/>
          <p:cNvSpPr/>
          <p:nvPr/>
        </p:nvSpPr>
        <p:spPr>
          <a:xfrm>
            <a:off x="-768" y="191501"/>
            <a:ext cx="12195024" cy="584775"/>
          </a:xfrm>
          <a:prstGeom prst="rect">
            <a:avLst/>
          </a:prstGeom>
        </p:spPr>
        <p:txBody>
          <a:bodyPr wrap="square" lIns="91440" tIns="45720" rIns="91440" bIns="45720" anchor="t">
            <a:spAutoFit/>
          </a:bodyPr>
          <a:lstStyle/>
          <a:p>
            <a:pPr algn="ctr" defTabSz="457200">
              <a:defRPr/>
            </a:pPr>
            <a:r>
              <a:rPr lang="en-US" sz="3200" b="1">
                <a:solidFill>
                  <a:schemeClr val="tx1">
                    <a:lumMod val="95000"/>
                    <a:lumOff val="5000"/>
                  </a:schemeClr>
                </a:solidFill>
                <a:latin typeface="Times New Roman"/>
                <a:ea typeface="Calibri"/>
                <a:cs typeface="Calibri"/>
              </a:rPr>
              <a:t>Career Planning</a:t>
            </a:r>
          </a:p>
        </p:txBody>
      </p:sp>
    </p:spTree>
    <p:extLst>
      <p:ext uri="{BB962C8B-B14F-4D97-AF65-F5344CB8AC3E}">
        <p14:creationId xmlns:p14="http://schemas.microsoft.com/office/powerpoint/2010/main" val="3825734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6" y="6817"/>
            <a:ext cx="12194885" cy="1325563"/>
          </a:xfrm>
        </p:spPr>
        <p:txBody>
          <a:bodyPr>
            <a:normAutofit/>
          </a:bodyPr>
          <a:lstStyle/>
          <a:p>
            <a:pPr algn="ctr"/>
            <a:r>
              <a:rPr lang="en-US" sz="3200" b="1">
                <a:solidFill>
                  <a:schemeClr val="tx1">
                    <a:lumMod val="95000"/>
                    <a:lumOff val="5000"/>
                  </a:schemeClr>
                </a:solidFill>
                <a:latin typeface="Times New Roman"/>
                <a:ea typeface="Calibri"/>
                <a:cs typeface="Calibri"/>
              </a:rPr>
              <a:t>Career Development Boards (CDB)</a:t>
            </a:r>
          </a:p>
        </p:txBody>
      </p:sp>
      <p:sp>
        <p:nvSpPr>
          <p:cNvPr id="3" name="Content Placeholder 2"/>
          <p:cNvSpPr>
            <a:spLocks noGrp="1"/>
          </p:cNvSpPr>
          <p:nvPr>
            <p:ph idx="1"/>
          </p:nvPr>
        </p:nvSpPr>
        <p:spPr>
          <a:xfrm>
            <a:off x="1791279" y="1073762"/>
            <a:ext cx="8604249" cy="4710049"/>
          </a:xfrm>
        </p:spPr>
        <p:txBody>
          <a:bodyPr vert="horz" lIns="91440" tIns="45720" rIns="91440" bIns="45720" rtlCol="0" anchor="t">
            <a:noAutofit/>
          </a:bodyPr>
          <a:lstStyle/>
          <a:p>
            <a:r>
              <a:rPr lang="en-US" sz="2200">
                <a:latin typeface="Times New Roman"/>
                <a:ea typeface="Calibri"/>
                <a:cs typeface="Calibri"/>
              </a:rPr>
              <a:t>Career Development Boards (CDBs) are the primary delivery method to ensure Sailors are provided guidance to make informed career decisions based on current Navy policies, programs, and procedures.  CDBs are conducted at specific timeframes and actions including. </a:t>
            </a:r>
          </a:p>
          <a:p>
            <a:pPr lvl="2"/>
            <a:r>
              <a:rPr lang="en-US" sz="2200">
                <a:latin typeface="Times New Roman"/>
                <a:ea typeface="Calibri"/>
                <a:cs typeface="Calibri"/>
              </a:rPr>
              <a:t>Reporting(</a:t>
            </a:r>
            <a:r>
              <a:rPr lang="en-US" sz="2200">
                <a:latin typeface="Times New Roman"/>
                <a:ea typeface="+mn-lt"/>
                <a:cs typeface="+mn-lt"/>
              </a:rPr>
              <a:t>CDB within 60 days of reporting date)</a:t>
            </a:r>
          </a:p>
          <a:p>
            <a:pPr lvl="2"/>
            <a:r>
              <a:rPr lang="en-US" sz="2200">
                <a:latin typeface="Times New Roman"/>
                <a:ea typeface="Calibri"/>
                <a:cs typeface="Calibri"/>
              </a:rPr>
              <a:t>24/48/60 Months onboard a Command</a:t>
            </a:r>
          </a:p>
          <a:p>
            <a:pPr lvl="2"/>
            <a:r>
              <a:rPr lang="en-US" sz="2200">
                <a:latin typeface="Times New Roman"/>
                <a:ea typeface="Calibri"/>
                <a:cs typeface="Calibri"/>
              </a:rPr>
              <a:t>Career Decision CDB – Conducted at 18 months prior to SEAOS</a:t>
            </a:r>
            <a:endParaRPr lang="en-US" sz="2200">
              <a:latin typeface="Times New Roman"/>
              <a:cs typeface="Times New Roman"/>
            </a:endParaRPr>
          </a:p>
          <a:p>
            <a:pPr marL="914400" lvl="2" indent="0">
              <a:buNone/>
            </a:pPr>
            <a:endParaRPr lang="en-US" sz="1000">
              <a:latin typeface="Times New Roman"/>
              <a:ea typeface="Calibri"/>
              <a:cs typeface="Calibri"/>
            </a:endParaRPr>
          </a:p>
          <a:p>
            <a:r>
              <a:rPr lang="en-US" sz="2200">
                <a:latin typeface="Times New Roman"/>
                <a:ea typeface="Calibri"/>
                <a:cs typeface="Calibri"/>
              </a:rPr>
              <a:t>Sailors can request Career Development Boards at </a:t>
            </a:r>
            <a:r>
              <a:rPr lang="en-US" sz="2200" b="1">
                <a:latin typeface="Times New Roman"/>
                <a:ea typeface="Calibri"/>
                <a:cs typeface="Calibri"/>
              </a:rPr>
              <a:t>any time</a:t>
            </a:r>
            <a:r>
              <a:rPr lang="en-US" sz="2200">
                <a:latin typeface="Times New Roman"/>
                <a:ea typeface="Calibri"/>
                <a:cs typeface="Calibri"/>
              </a:rPr>
              <a:t>.   CDBs are recommended for the following career actions outside of the above requirements: </a:t>
            </a:r>
          </a:p>
          <a:p>
            <a:pPr lvl="2"/>
            <a:r>
              <a:rPr lang="en-US" sz="2200">
                <a:latin typeface="Times New Roman"/>
                <a:ea typeface="Calibri"/>
                <a:cs typeface="Calibri"/>
              </a:rPr>
              <a:t>Conversion </a:t>
            </a:r>
          </a:p>
          <a:p>
            <a:pPr lvl="2"/>
            <a:r>
              <a:rPr lang="en-US" sz="2200">
                <a:latin typeface="Times New Roman"/>
                <a:ea typeface="Calibri"/>
                <a:cs typeface="Calibri"/>
              </a:rPr>
              <a:t>Commissioning</a:t>
            </a:r>
            <a:r>
              <a:rPr lang="en-US" sz="1600">
                <a:latin typeface="Times New Roman"/>
                <a:ea typeface="Calibri"/>
                <a:cs typeface="Calibri"/>
              </a:rPr>
              <a:t> </a:t>
            </a:r>
            <a:endParaRPr lang="en-US" sz="1600">
              <a:latin typeface="Times New Roman"/>
              <a:ea typeface="Calibri" panose="020F0502020204030204" pitchFamily="34" charset="0"/>
              <a:cs typeface="Calibri" panose="020F0502020204030204" pitchFamily="34" charset="0"/>
            </a:endParaRPr>
          </a:p>
          <a:p>
            <a:pPr marL="457200" lvl="1" indent="0">
              <a:buNone/>
            </a:pPr>
            <a:endParaRPr lang="en-US" sz="1600">
              <a:solidFill>
                <a:srgbClr val="000000"/>
              </a:solidFill>
              <a:latin typeface="Calibri" panose="020F0502020204030204" pitchFamily="34" charset="0"/>
              <a:ea typeface="Calibri" panose="020F0502020204030204" pitchFamily="34" charset="0"/>
              <a:cs typeface="Calibri" panose="020F0502020204030204" pitchFamily="34" charset="0"/>
            </a:endParaRPr>
          </a:p>
          <a:p>
            <a:pPr lvl="1"/>
            <a:endParaRPr lang="en-US" sz="160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457200" lvl="1" indent="0">
              <a:buNone/>
            </a:pPr>
            <a:endParaRPr lang="en-US" sz="1600">
              <a:solidFill>
                <a:srgbClr val="000000"/>
              </a:solidFill>
              <a:latin typeface="Calibri" panose="020F0502020204030204" pitchFamily="34" charset="0"/>
              <a:ea typeface="Calibri" panose="020F0502020204030204" pitchFamily="34" charset="0"/>
              <a:cs typeface="Calibri" panose="020F0502020204030204" pitchFamily="34" charset="0"/>
            </a:endParaRPr>
          </a:p>
          <a:p>
            <a:endParaRPr lang="en-US" sz="2000">
              <a:solidFill>
                <a:srgbClr val="000000"/>
              </a:solidFill>
              <a:latin typeface="Calibri" panose="020F0502020204030204" pitchFamily="34" charset="0"/>
              <a:ea typeface="Calibri" panose="020F0502020204030204" pitchFamily="34" charset="0"/>
              <a:cs typeface="Calibri" panose="020F0502020204030204" pitchFamily="34" charset="0"/>
            </a:endParaRPr>
          </a:p>
          <a:p>
            <a:pPr lvl="1">
              <a:buFont typeface="Arial" panose="020B0604020202020204" pitchFamily="34" charset="0"/>
              <a:buChar char="•"/>
            </a:pPr>
            <a:endParaRPr lang="en-US" sz="160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buFont typeface="Arial" panose="020B0604020202020204" pitchFamily="34" charset="0"/>
              <a:buChar char="•"/>
            </a:pPr>
            <a:endParaRPr lang="en-US" sz="200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buFont typeface="Arial" panose="020B0604020202020204" pitchFamily="34" charset="0"/>
              <a:buChar char="•"/>
            </a:pPr>
            <a:endParaRPr lang="en-US" sz="2000">
              <a:solidFill>
                <a:srgbClr val="171717"/>
              </a:solidFill>
              <a:latin typeface="Aptos" panose="02110004020202020204"/>
              <a:ea typeface="Calibri" panose="020F0502020204030204" pitchFamily="34" charset="0"/>
              <a:cs typeface="Calibri" panose="020F0502020204030204" pitchFamily="34" charset="0"/>
            </a:endParaRPr>
          </a:p>
          <a:p>
            <a:pPr algn="ctr">
              <a:buFont typeface="Arial" panose="05000000000000000000" pitchFamily="2" charset="2"/>
              <a:buChar char="•"/>
            </a:pPr>
            <a:endParaRPr lang="en-US" b="1">
              <a:solidFill>
                <a:srgbClr val="000000"/>
              </a:solidFill>
              <a:latin typeface="Aptos" panose="02110004020202020204"/>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22237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DD130-AF02-C89A-514B-2C3F664A5F03}"/>
              </a:ext>
            </a:extLst>
          </p:cNvPr>
          <p:cNvSpPr>
            <a:spLocks noGrp="1"/>
          </p:cNvSpPr>
          <p:nvPr>
            <p:ph type="title"/>
          </p:nvPr>
        </p:nvSpPr>
        <p:spPr>
          <a:xfrm>
            <a:off x="-3232" y="750"/>
            <a:ext cx="12191999" cy="1325563"/>
          </a:xfrm>
        </p:spPr>
        <p:txBody>
          <a:bodyPr>
            <a:normAutofit/>
          </a:bodyPr>
          <a:lstStyle/>
          <a:p>
            <a:pPr algn="ctr"/>
            <a:r>
              <a:rPr lang="en-US" sz="3200" b="1" dirty="0">
                <a:latin typeface="Times New Roman"/>
                <a:ea typeface="+mj-lt"/>
                <a:cs typeface="+mj-lt"/>
              </a:rPr>
              <a:t>Setting SMART Goals?</a:t>
            </a:r>
            <a:endParaRPr lang="en-US" sz="3200" b="1" dirty="0">
              <a:latin typeface="Times New Roman"/>
              <a:cs typeface="Times New Roman"/>
            </a:endParaRPr>
          </a:p>
        </p:txBody>
      </p:sp>
      <p:sp>
        <p:nvSpPr>
          <p:cNvPr id="3" name="Content Placeholder 2">
            <a:extLst>
              <a:ext uri="{FF2B5EF4-FFF2-40B4-BE49-F238E27FC236}">
                <a16:creationId xmlns:a16="http://schemas.microsoft.com/office/drawing/2014/main" id="{DA28F3C4-BE92-379C-BB10-58A59564E3EA}"/>
              </a:ext>
            </a:extLst>
          </p:cNvPr>
          <p:cNvSpPr>
            <a:spLocks noGrp="1"/>
          </p:cNvSpPr>
          <p:nvPr>
            <p:ph idx="1"/>
          </p:nvPr>
        </p:nvSpPr>
        <p:spPr>
          <a:xfrm>
            <a:off x="838662" y="1194781"/>
            <a:ext cx="10515600" cy="4930458"/>
          </a:xfrm>
        </p:spPr>
        <p:txBody>
          <a:bodyPr vert="horz" lIns="91440" tIns="45720" rIns="91440" bIns="45720" rtlCol="0" anchor="t">
            <a:noAutofit/>
          </a:bodyPr>
          <a:lstStyle/>
          <a:p>
            <a:pPr marL="0" indent="0">
              <a:buNone/>
            </a:pPr>
            <a:r>
              <a:rPr lang="en-US" sz="2200" dirty="0">
                <a:latin typeface="Times New Roman"/>
                <a:ea typeface="+mn-lt"/>
                <a:cs typeface="+mn-lt"/>
              </a:rPr>
              <a:t>Here's an example of a </a:t>
            </a:r>
            <a:r>
              <a:rPr lang="en-US" sz="2200" b="1" dirty="0">
                <a:latin typeface="Times New Roman"/>
                <a:ea typeface="+mn-lt"/>
                <a:cs typeface="+mn-lt"/>
              </a:rPr>
              <a:t>SMART</a:t>
            </a:r>
            <a:r>
              <a:rPr lang="en-US" sz="2200" dirty="0">
                <a:latin typeface="Times New Roman"/>
                <a:ea typeface="+mn-lt"/>
                <a:cs typeface="+mn-lt"/>
              </a:rPr>
              <a:t> goal tailored for an E-3 Sailor who wants to save $5,000 in a 12-month period:</a:t>
            </a:r>
          </a:p>
          <a:p>
            <a:pPr marL="0" indent="0">
              <a:buNone/>
            </a:pPr>
            <a:endParaRPr lang="en-US" sz="1200">
              <a:latin typeface="Times New Roman"/>
              <a:ea typeface="+mn-lt"/>
              <a:cs typeface="+mn-lt"/>
            </a:endParaRPr>
          </a:p>
          <a:p>
            <a:pPr lvl="1"/>
            <a:r>
              <a:rPr lang="en-US" sz="2000" b="1" dirty="0">
                <a:latin typeface="Times New Roman"/>
                <a:ea typeface="+mn-lt"/>
                <a:cs typeface="+mn-lt"/>
              </a:rPr>
              <a:t>Specific:</a:t>
            </a:r>
            <a:r>
              <a:rPr lang="en-US" sz="2000" dirty="0">
                <a:latin typeface="Times New Roman"/>
                <a:ea typeface="+mn-lt"/>
                <a:cs typeface="+mn-lt"/>
              </a:rPr>
              <a:t>  I want to save $5,000 over the next 12 months by setting aside money from each paycheck and reducing unnecessary expenses</a:t>
            </a:r>
            <a:endParaRPr lang="en-US" sz="2000" dirty="0">
              <a:latin typeface="Times New Roman"/>
              <a:ea typeface="Calibri"/>
              <a:cs typeface="Calibri"/>
            </a:endParaRPr>
          </a:p>
          <a:p>
            <a:pPr lvl="1"/>
            <a:r>
              <a:rPr lang="en-US" sz="2000" b="1" dirty="0">
                <a:latin typeface="Times New Roman"/>
                <a:ea typeface="+mn-lt"/>
                <a:cs typeface="+mn-lt"/>
              </a:rPr>
              <a:t>Measurable:</a:t>
            </a:r>
            <a:r>
              <a:rPr lang="en-US" sz="2000" dirty="0">
                <a:latin typeface="Times New Roman"/>
                <a:ea typeface="+mn-lt"/>
                <a:cs typeface="+mn-lt"/>
              </a:rPr>
              <a:t>  I will save $5,000 total, which breaks down to about $417 per month or roughly $208 per paycheck </a:t>
            </a:r>
            <a:endParaRPr lang="en-US" sz="2000" dirty="0">
              <a:latin typeface="Times New Roman"/>
              <a:ea typeface="Calibri"/>
              <a:cs typeface="Calibri"/>
            </a:endParaRPr>
          </a:p>
          <a:p>
            <a:pPr lvl="1"/>
            <a:r>
              <a:rPr lang="en-US" sz="2000" b="1" dirty="0">
                <a:latin typeface="Times New Roman"/>
                <a:ea typeface="+mn-lt"/>
                <a:cs typeface="+mn-lt"/>
              </a:rPr>
              <a:t>Attainable: </a:t>
            </a:r>
            <a:r>
              <a:rPr lang="en-US" sz="2000" dirty="0">
                <a:latin typeface="Times New Roman"/>
                <a:ea typeface="+mn-lt"/>
                <a:cs typeface="+mn-lt"/>
              </a:rPr>
              <a:t> Based on my E-3 pay (approximately $2,200–$2,400/month base pay , I will adjust my spending habits, cut back on non-essential expenses (like dining out and subscriptions), and set up automatic transfers to a savings account.</a:t>
            </a:r>
            <a:endParaRPr lang="en-US" sz="2000" dirty="0">
              <a:latin typeface="Times New Roman"/>
              <a:ea typeface="Calibri"/>
              <a:cs typeface="Calibri"/>
            </a:endParaRPr>
          </a:p>
          <a:p>
            <a:pPr lvl="1"/>
            <a:r>
              <a:rPr lang="en-US" sz="2000" b="1" dirty="0">
                <a:latin typeface="Times New Roman"/>
                <a:ea typeface="+mn-lt"/>
                <a:cs typeface="+mn-lt"/>
              </a:rPr>
              <a:t>Realistic: </a:t>
            </a:r>
            <a:r>
              <a:rPr lang="en-US" sz="2000" dirty="0">
                <a:latin typeface="Times New Roman"/>
                <a:ea typeface="+mn-lt"/>
                <a:cs typeface="+mn-lt"/>
              </a:rPr>
              <a:t> Saving $5,000 will help me build financial stability, prepare for unexpected expenses, and support future goals such as a car purchase, and emergency fund</a:t>
            </a:r>
            <a:endParaRPr lang="en-US" sz="2000" dirty="0">
              <a:latin typeface="Times New Roman"/>
              <a:ea typeface="Calibri"/>
              <a:cs typeface="Calibri"/>
            </a:endParaRPr>
          </a:p>
          <a:p>
            <a:pPr lvl="1"/>
            <a:r>
              <a:rPr lang="en-US" sz="2000" b="1" dirty="0">
                <a:latin typeface="Times New Roman"/>
                <a:ea typeface="+mn-lt"/>
                <a:cs typeface="+mn-lt"/>
              </a:rPr>
              <a:t>Time-based:</a:t>
            </a:r>
            <a:r>
              <a:rPr lang="en-US" sz="2000" dirty="0">
                <a:latin typeface="Times New Roman"/>
                <a:ea typeface="+mn-lt"/>
                <a:cs typeface="+mn-lt"/>
              </a:rPr>
              <a:t>  I will reach my goal within 12 months, ending by  month/year (e.g., July 2026, tracking my progress monthly).</a:t>
            </a:r>
            <a:endParaRPr lang="en-US" sz="2000" b="1" dirty="0">
              <a:latin typeface="Times New Roman"/>
              <a:cs typeface="Times New Roman"/>
            </a:endParaRPr>
          </a:p>
          <a:p>
            <a:endParaRPr lang="en-US" sz="2000">
              <a:latin typeface="Calibri"/>
            </a:endParaRPr>
          </a:p>
          <a:p>
            <a:endParaRPr lang="en-US"/>
          </a:p>
        </p:txBody>
      </p:sp>
    </p:spTree>
    <p:extLst>
      <p:ext uri="{BB962C8B-B14F-4D97-AF65-F5344CB8AC3E}">
        <p14:creationId xmlns:p14="http://schemas.microsoft.com/office/powerpoint/2010/main" val="26255763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7B2727AD1366E48A3C341A92A39677A" ma:contentTypeVersion="3" ma:contentTypeDescription="Create a new document." ma:contentTypeScope="" ma:versionID="aa4f8122a2d469bd63a3ddaea1e9f398">
  <xsd:schema xmlns:xsd="http://www.w3.org/2001/XMLSchema" xmlns:xs="http://www.w3.org/2001/XMLSchema" xmlns:p="http://schemas.microsoft.com/office/2006/metadata/properties" xmlns:ns2="0caf38a1-3a1c-4f86-b30f-ec0eec563c4d" targetNamespace="http://schemas.microsoft.com/office/2006/metadata/properties" ma:root="true" ma:fieldsID="7a4888f717ccd471d270bfd4b045b54d" ns2:_="">
    <xsd:import namespace="0caf38a1-3a1c-4f86-b30f-ec0eec563c4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af38a1-3a1c-4f86-b30f-ec0eec563c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538F0FF-C92D-4B8B-AA8D-31556536A9E7}">
  <ds:schemaRefs>
    <ds:schemaRef ds:uri="http://schemas.microsoft.com/sharepoint/v3/contenttype/forms"/>
  </ds:schemaRefs>
</ds:datastoreItem>
</file>

<file path=customXml/itemProps2.xml><?xml version="1.0" encoding="utf-8"?>
<ds:datastoreItem xmlns:ds="http://schemas.openxmlformats.org/officeDocument/2006/customXml" ds:itemID="{E4D08247-A3EB-409F-ABCD-20DB69F48C98}">
  <ds:schemaRefs>
    <ds:schemaRef ds:uri="0caf38a1-3a1c-4f86-b30f-ec0eec563c4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E311199-DF19-4246-9744-90D01DFFF4B8}">
  <ds:schemaRefs>
    <ds:schemaRef ds:uri="0caf38a1-3a1c-4f86-b30f-ec0eec563c4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2681</Words>
  <Application>Microsoft Office PowerPoint</Application>
  <PresentationFormat>Widescreen</PresentationFormat>
  <Paragraphs>364</Paragraphs>
  <Slides>24</Slides>
  <Notes>23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Aptos</vt:lpstr>
      <vt:lpstr>Aptos Display</vt:lpstr>
      <vt:lpstr>Arial</vt:lpstr>
      <vt:lpstr>Calibri</vt:lpstr>
      <vt:lpstr>Rockwell</vt:lpstr>
      <vt:lpstr>Segoe UI</vt:lpstr>
      <vt:lpstr>Times New Roman</vt:lpstr>
      <vt:lpstr>Wingdings</vt:lpstr>
      <vt:lpstr>Office Theme</vt:lpstr>
      <vt:lpstr>PowerPoint Presentation</vt:lpstr>
      <vt:lpstr>Enabling Objectives</vt:lpstr>
      <vt:lpstr>Enabling Objectives (cont.)</vt:lpstr>
      <vt:lpstr>References</vt:lpstr>
      <vt:lpstr>References (cont.)</vt:lpstr>
      <vt:lpstr>Common Acronyms Use</vt:lpstr>
      <vt:lpstr>PowerPoint Presentation</vt:lpstr>
      <vt:lpstr>Career Development Boards (CDB)</vt:lpstr>
      <vt:lpstr>Setting SMART Goals?</vt:lpstr>
      <vt:lpstr>PowerPoint Presentation</vt:lpstr>
      <vt:lpstr>Reenlistment Basic Eligibility</vt:lpstr>
      <vt:lpstr>Zones of Enlistment</vt:lpstr>
      <vt:lpstr>Extension</vt:lpstr>
      <vt:lpstr>Commissioning Programs</vt:lpstr>
      <vt:lpstr>Learning &amp; Development Roadmap  (LaDR)</vt:lpstr>
      <vt:lpstr>Learning &amp; Development Roadmap  (LaDR)</vt:lpstr>
      <vt:lpstr>Transition</vt:lpstr>
      <vt:lpstr>PowerPoint Presentation</vt:lpstr>
      <vt:lpstr>Transition</vt:lpstr>
      <vt:lpstr>Transition Assistance Program</vt:lpstr>
      <vt:lpstr>Who to talk to</vt:lpstr>
      <vt:lpstr>Knowledge Check</vt:lpstr>
      <vt:lpstr>Review and Summary</vt:lpstr>
      <vt:lpstr>PowerPoint Presentation</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 FTSW Career Planning</dc:title>
  <dc:creator>Gardner, Steven L PO1 USN NSSATC HQ (USA)</dc:creator>
  <cp:lastModifiedBy>Williams, Shanita A (Nita) SCPO USN CHNAVPERS MIL TN (USA)</cp:lastModifiedBy>
  <cp:revision>55</cp:revision>
  <dcterms:created xsi:type="dcterms:W3CDTF">2025-06-01T00:52:09Z</dcterms:created>
  <dcterms:modified xsi:type="dcterms:W3CDTF">2025-12-03T20:19:58Z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0x010100E7B2727AD1366E48A3C341A92A39677A</vt:lpwstr>
  </property>
</Properties>
</file>